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uropos.kz/" TargetMode="External"/><Relationship Id="rId4" Type="http://schemas.openxmlformats.org/officeDocument/2006/relationships/hyperlink" Target="https://europos.gro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hyperlink" Target="https://www.europos.kz/" TargetMode="External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pos.kz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019052" cy="713618"/>
            <a:chOff x="796893" y="1599579"/>
            <a:chExt cx="6019052" cy="10784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106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ICEBOX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B0A9B7D9-6901-4C4D-12C9-61457F270283}"/>
              </a:ext>
            </a:extLst>
          </p:cNvPr>
          <p:cNvSpPr txBox="1">
            <a:spLocks/>
          </p:cNvSpPr>
          <p:nvPr/>
        </p:nvSpPr>
        <p:spPr bwMode="auto">
          <a:xfrm>
            <a:off x="3756418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705497" y="2854986"/>
            <a:ext cx="2786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ICEBOX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C73025-50CB-4CD1-A601-8AB1179E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2" y="170546"/>
            <a:ext cx="5916962" cy="5916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90401-3124-404C-9651-79C45F3BA0D6}"/>
              </a:ext>
            </a:extLst>
          </p:cNvPr>
          <p:cNvSpPr txBox="1"/>
          <p:nvPr/>
        </p:nvSpPr>
        <p:spPr>
          <a:xfrm>
            <a:off x="6705497" y="3509866"/>
            <a:ext cx="600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универсальный контейнер для организации порядка!</a:t>
            </a:r>
            <a:endParaRPr lang="ru-RU" sz="2000" dirty="0">
              <a:solidFill>
                <a:srgbClr val="014592"/>
              </a:solidFill>
              <a:latin typeface="Montserrat Medium" panose="00000600000000000000" pitchFamily="2" charset="-52"/>
              <a:cs typeface="LFCRWA+Montserrat-Ligh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1C367C5-C0F5-51C6-C0A6-F17AC52EE359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E7BCF956-FF9A-51BA-9EBA-EE4838E9DA03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6" name="object 4">
                <a:extLst>
                  <a:ext uri="{FF2B5EF4-FFF2-40B4-BE49-F238E27FC236}">
                    <a16:creationId xmlns:a16="http://schemas.microsoft.com/office/drawing/2014/main" id="{AC95D9E2-AB21-08AC-5D10-B067FA176302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1" name="Text Box 2">
                <a:hlinkClick r:id="rId3"/>
                <a:extLst>
                  <a:ext uri="{FF2B5EF4-FFF2-40B4-BE49-F238E27FC236}">
                    <a16:creationId xmlns:a16="http://schemas.microsoft.com/office/drawing/2014/main" id="{215672E6-C9B8-40E0-2483-DBC506191F9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29934A35-5FBD-743F-7EB0-87D1772B771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CAC665B9-EF53-7734-6562-1D1CBAA463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7993380" y="204293"/>
            <a:ext cx="3425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Практическое решение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8122920" y="587237"/>
            <a:ext cx="40690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Google Shape;348;g299ec2724b3_0_438">
            <a:extLst>
              <a:ext uri="{FF2B5EF4-FFF2-40B4-BE49-F238E27FC236}">
                <a16:creationId xmlns:a16="http://schemas.microsoft.com/office/drawing/2014/main" id="{D266B57B-E8AB-4695-9D9D-E0A6F074C84C}"/>
              </a:ext>
            </a:extLst>
          </p:cNvPr>
          <p:cNvSpPr txBox="1"/>
          <p:nvPr/>
        </p:nvSpPr>
        <p:spPr>
          <a:xfrm>
            <a:off x="964162" y="912367"/>
            <a:ext cx="4748389" cy="74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350" rIns="0" bIns="0" anchor="t" anchorCtr="0">
            <a:spAutoFit/>
          </a:bodyPr>
          <a:lstStyle/>
          <a:p>
            <a:pPr>
              <a:buClr>
                <a:srgbClr val="004F9D"/>
              </a:buClr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Новое практичное решение для холодильных бонет, позволяет сформировать секции для весовых и фасованных товаров:</a:t>
            </a:r>
          </a:p>
        </p:txBody>
      </p:sp>
      <p:pic>
        <p:nvPicPr>
          <p:cNvPr id="12" name="Рисунок 11" descr="Изображение выглядит как Легкая закуска, десерт, в помещении, еда&#10;&#10;Автоматически созданное описание">
            <a:extLst>
              <a:ext uri="{FF2B5EF4-FFF2-40B4-BE49-F238E27FC236}">
                <a16:creationId xmlns:a16="http://schemas.microsoft.com/office/drawing/2014/main" id="{D5DF5E8E-3763-4AF8-8741-51898F5BE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538" y="892675"/>
            <a:ext cx="5072649" cy="507264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Графика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918E861-F89C-465A-8508-0B8714D4C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629" y="1817864"/>
            <a:ext cx="997947" cy="11218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логотип, Шрифт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A0BDC7C-1156-4C74-B1DF-7442BB07D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76" y="1817862"/>
            <a:ext cx="1309389" cy="112185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Шрифт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B2D1A13-27F3-4899-91B4-79B2FC345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73" y="4135060"/>
            <a:ext cx="1021390" cy="130269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утылка, текст, безалкогольный напито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655444F-4652-4EB7-AB7B-66974A431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993" y="4175796"/>
            <a:ext cx="1128552" cy="127255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ка, логотип, графическая встав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28C65D4-33C6-49D7-AF01-67BE801CC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355" y="1816082"/>
            <a:ext cx="1269202" cy="112185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ороженое, Рожок мороженого, десерт, еда&#10;&#10;Автоматически созданное описание">
            <a:extLst>
              <a:ext uri="{FF2B5EF4-FFF2-40B4-BE49-F238E27FC236}">
                <a16:creationId xmlns:a16="http://schemas.microsoft.com/office/drawing/2014/main" id="{F975E22C-FB67-4BBB-9579-E113C1DB84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6426" y="1816083"/>
            <a:ext cx="997947" cy="112185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бутылка, безалкогольный напито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70F23D5-E28D-4B3D-925F-AE3210A7A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977" y="4175796"/>
            <a:ext cx="1105109" cy="129934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E887A0A-8C89-470F-89A5-B0EEB743B6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3282" y="4175796"/>
            <a:ext cx="997947" cy="1285946"/>
          </a:xfrm>
          <a:prstGeom prst="rect">
            <a:avLst/>
          </a:prstGeom>
        </p:spPr>
      </p:pic>
      <p:sp>
        <p:nvSpPr>
          <p:cNvPr id="24" name="Google Shape;348;g299ec2724b3_0_438">
            <a:extLst>
              <a:ext uri="{FF2B5EF4-FFF2-40B4-BE49-F238E27FC236}">
                <a16:creationId xmlns:a16="http://schemas.microsoft.com/office/drawing/2014/main" id="{E2C2B7F5-A693-42CD-8C60-736C7FAD339B}"/>
              </a:ext>
            </a:extLst>
          </p:cNvPr>
          <p:cNvSpPr txBox="1"/>
          <p:nvPr/>
        </p:nvSpPr>
        <p:spPr>
          <a:xfrm>
            <a:off x="964163" y="3309753"/>
            <a:ext cx="4874690" cy="50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350" rIns="0" bIns="0" anchor="t" anchorCtr="0">
            <a:spAutoFit/>
          </a:bodyPr>
          <a:lstStyle/>
          <a:p>
            <a:pPr>
              <a:buClr>
                <a:srgbClr val="004F9D"/>
              </a:buClr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Универсальный контейнер для организации порядка в любой категории: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4779427-146F-6CAB-1659-1A9C281A2779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F93C2B3-A648-B4BE-28CF-10B04683B499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54237597-C78F-B587-E1ED-6ED8E250AC72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22" name="Text Box 2">
                <a:hlinkClick r:id="rId2"/>
                <a:extLst>
                  <a:ext uri="{FF2B5EF4-FFF2-40B4-BE49-F238E27FC236}">
                    <a16:creationId xmlns:a16="http://schemas.microsoft.com/office/drawing/2014/main" id="{D2A19468-77F5-B0F4-EAC9-253CE8EFBBB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3" name="Text Box 2">
                <a:extLst>
                  <a:ext uri="{FF2B5EF4-FFF2-40B4-BE49-F238E27FC236}">
                    <a16:creationId xmlns:a16="http://schemas.microsoft.com/office/drawing/2014/main" id="{F1004C75-D6C6-EF7E-36FD-1674DB47E7C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FD4B6972-014B-40EF-6822-5C22D81A9C2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85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478694" y="587237"/>
            <a:ext cx="771330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oogle Shape;348;g299ec2724b3_0_438">
            <a:extLst>
              <a:ext uri="{FF2B5EF4-FFF2-40B4-BE49-F238E27FC236}">
                <a16:creationId xmlns:a16="http://schemas.microsoft.com/office/drawing/2014/main" id="{387E0712-7E63-42D5-B511-7A87850CEAF6}"/>
              </a:ext>
            </a:extLst>
          </p:cNvPr>
          <p:cNvSpPr txBox="1"/>
          <p:nvPr/>
        </p:nvSpPr>
        <p:spPr>
          <a:xfrm>
            <a:off x="770221" y="1135580"/>
            <a:ext cx="5325779" cy="108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350" rIns="0" bIns="0" anchor="t" anchorCtr="0">
            <a:spAutoFit/>
          </a:bodyPr>
          <a:lstStyle/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размеры 200 х 200 х 230 мм (ШхГхВ)</a:t>
            </a:r>
          </a:p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9 литров</a:t>
            </a:r>
          </a:p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прочный морозостойкий поликарбонат</a:t>
            </a:r>
          </a:p>
          <a:p>
            <a:pPr marL="285750" indent="-285750">
              <a:buClr>
                <a:srgbClr val="004F9D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ценники устанавливаются на бонету или на ценникодержатель FX-CLAMP-SLIM </a:t>
            </a:r>
          </a:p>
        </p:txBody>
      </p:sp>
      <p:pic>
        <p:nvPicPr>
          <p:cNvPr id="10" name="Рисунок 9" descr="Изображение выглядит как дизайн, Прозрачность, коробка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0CA5423A-6C6D-4788-AFAE-79A9F52B7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3" t="15264" r="16502" b="16392"/>
          <a:stretch/>
        </p:blipFill>
        <p:spPr>
          <a:xfrm>
            <a:off x="832181" y="2665893"/>
            <a:ext cx="3142005" cy="317124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еда, противень, поднос&#10;&#10;Автоматически созданное описание">
            <a:extLst>
              <a:ext uri="{FF2B5EF4-FFF2-40B4-BE49-F238E27FC236}">
                <a16:creationId xmlns:a16="http://schemas.microsoft.com/office/drawing/2014/main" id="{0DC05FE7-3272-490E-9C08-5C4D78EA6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85" y="1064984"/>
            <a:ext cx="4920249" cy="492024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DAFDE31-6AEF-46C1-A838-C1BB6F183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t="14379" r="31545" b="12428"/>
          <a:stretch/>
        </p:blipFill>
        <p:spPr bwMode="auto">
          <a:xfrm>
            <a:off x="4478694" y="4254080"/>
            <a:ext cx="793524" cy="13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8BD8D76-FD8E-6BD4-8FC1-F997630FC172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2E8E5E7-B80E-BBA6-DCBE-1813E95FC54A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4" name="object 4">
                <a:extLst>
                  <a:ext uri="{FF2B5EF4-FFF2-40B4-BE49-F238E27FC236}">
                    <a16:creationId xmlns:a16="http://schemas.microsoft.com/office/drawing/2014/main" id="{2F1BABDE-B903-2855-D61F-323C0913CCC0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5" name="Text Box 2">
                <a:hlinkClick r:id="rId2"/>
                <a:extLst>
                  <a:ext uri="{FF2B5EF4-FFF2-40B4-BE49-F238E27FC236}">
                    <a16:creationId xmlns:a16="http://schemas.microsoft.com/office/drawing/2014/main" id="{775AF3E4-C7A7-6C6E-8D76-7AC93C99021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19EA5C18-03EB-E301-B5A5-B4DD459B1C7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369E6B6F-854C-DFE5-FA9F-4B05EEB8055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02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478694" y="587237"/>
            <a:ext cx="771330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ACBA7D6-88D4-43BF-B5EF-6487C5320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31717"/>
              </p:ext>
            </p:extLst>
          </p:nvPr>
        </p:nvGraphicFramePr>
        <p:xfrm>
          <a:off x="836015" y="5078330"/>
          <a:ext cx="10513173" cy="6101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1965">
                  <a:extLst>
                    <a:ext uri="{9D8B030D-6E8A-4147-A177-3AD203B41FA5}">
                      <a16:colId xmlns:a16="http://schemas.microsoft.com/office/drawing/2014/main" val="3931458495"/>
                    </a:ext>
                  </a:extLst>
                </a:gridCol>
                <a:gridCol w="2722936">
                  <a:extLst>
                    <a:ext uri="{9D8B030D-6E8A-4147-A177-3AD203B41FA5}">
                      <a16:colId xmlns:a16="http://schemas.microsoft.com/office/drawing/2014/main" val="1180170430"/>
                    </a:ext>
                  </a:extLst>
                </a:gridCol>
                <a:gridCol w="2163550">
                  <a:extLst>
                    <a:ext uri="{9D8B030D-6E8A-4147-A177-3AD203B41FA5}">
                      <a16:colId xmlns:a16="http://schemas.microsoft.com/office/drawing/2014/main" val="1343167962"/>
                    </a:ext>
                  </a:extLst>
                </a:gridCol>
                <a:gridCol w="2052361">
                  <a:extLst>
                    <a:ext uri="{9D8B030D-6E8A-4147-A177-3AD203B41FA5}">
                      <a16:colId xmlns:a16="http://schemas.microsoft.com/office/drawing/2014/main" val="2949644035"/>
                    </a:ext>
                  </a:extLst>
                </a:gridCol>
                <a:gridCol w="2052361">
                  <a:extLst>
                    <a:ext uri="{9D8B030D-6E8A-4147-A177-3AD203B41FA5}">
                      <a16:colId xmlns:a16="http://schemas.microsoft.com/office/drawing/2014/main" val="1196688308"/>
                    </a:ext>
                  </a:extLst>
                </a:gridCol>
              </a:tblGrid>
              <a:tr h="3050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Арт.</a:t>
                      </a:r>
                    </a:p>
                  </a:txBody>
                  <a:tcPr marL="114403" marR="114403" marT="57201" marB="57201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Наименование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Категория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Кратность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4F9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Кол-во на палете</a:t>
                      </a:r>
                    </a:p>
                  </a:txBody>
                  <a:tcPr marL="114403" marR="114403" marT="57201" marB="57201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444169"/>
                  </a:ext>
                </a:extLst>
              </a:tr>
              <a:tr h="3050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8601</a:t>
                      </a:r>
                      <a:r>
                        <a:rPr lang="en-US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  <a:endParaRPr lang="ru-RU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03" marR="114403" marT="57201" marB="57201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Контейнер </a:t>
                      </a:r>
                      <a:r>
                        <a:rPr lang="en-US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ICEBOX</a:t>
                      </a:r>
                      <a:endParaRPr lang="ru-RU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В2</a:t>
                      </a: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288</a:t>
                      </a:r>
                    </a:p>
                  </a:txBody>
                  <a:tcPr marL="114403" marR="114403" marT="57201" marB="57201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37881255"/>
                  </a:ext>
                </a:extLst>
              </a:tr>
            </a:tbl>
          </a:graphicData>
        </a:graphic>
      </p:graphicFrame>
      <p:pic>
        <p:nvPicPr>
          <p:cNvPr id="10" name="Рисунок 9" descr="Изображение выглядит как еда, поднос, в помещении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8D5B1632-94E5-4206-A2DE-7F07371EC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3" t="7980" r="4554" b="9376"/>
          <a:stretch/>
        </p:blipFill>
        <p:spPr>
          <a:xfrm>
            <a:off x="832181" y="1455420"/>
            <a:ext cx="5354006" cy="336825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лка, мебель, в помещении, пластик&#10;&#10;Автоматически созданное описание">
            <a:extLst>
              <a:ext uri="{FF2B5EF4-FFF2-40B4-BE49-F238E27FC236}">
                <a16:creationId xmlns:a16="http://schemas.microsoft.com/office/drawing/2014/main" id="{EE8AEA37-8EA4-4E9E-91DD-7955AE71B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43" y="1533295"/>
            <a:ext cx="3742844" cy="334886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6E800C7-83CC-9376-AC84-0CE6BB251B7B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AC46FC6-1FC3-FA0D-454B-2A4DE06E8592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2" name="object 4">
                <a:extLst>
                  <a:ext uri="{FF2B5EF4-FFF2-40B4-BE49-F238E27FC236}">
                    <a16:creationId xmlns:a16="http://schemas.microsoft.com/office/drawing/2014/main" id="{4F8D86F7-1C03-90CB-5A7C-18FF1C88AE2D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4" name="Text Box 2">
                <a:hlinkClick r:id="rId2"/>
                <a:extLst>
                  <a:ext uri="{FF2B5EF4-FFF2-40B4-BE49-F238E27FC236}">
                    <a16:creationId xmlns:a16="http://schemas.microsoft.com/office/drawing/2014/main" id="{F439EB7F-6DAC-D5E8-8A59-D730C850500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5A28D5DA-B4D6-F665-2405-94F77DB308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87AF5D20-45B5-8916-4073-DB1E404DD7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34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354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69FBEE19-3217-8EB5-B7F6-F83E8463422A}"/>
              </a:ext>
            </a:extLst>
          </p:cNvPr>
          <p:cNvSpPr txBox="1">
            <a:spLocks/>
          </p:cNvSpPr>
          <p:nvPr/>
        </p:nvSpPr>
        <p:spPr bwMode="auto">
          <a:xfrm>
            <a:off x="399902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135</Words>
  <Application>Microsoft Office PowerPoint</Application>
  <PresentationFormat>Широкоэкранный</PresentationFormat>
  <Paragraphs>43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Arimo</vt:lpstr>
      <vt:lpstr>Calibri</vt:lpstr>
      <vt:lpstr>Montserrat ExtraBold</vt:lpstr>
      <vt:lpstr>Montserrat Medium</vt:lpstr>
      <vt:lpstr>Open Sans</vt:lpstr>
      <vt:lpstr>opensans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Баркова Татьяна</cp:lastModifiedBy>
  <cp:revision>23</cp:revision>
  <dcterms:created xsi:type="dcterms:W3CDTF">2024-08-31T11:38:16Z</dcterms:created>
  <dcterms:modified xsi:type="dcterms:W3CDTF">2025-05-19T12:45:27Z</dcterms:modified>
</cp:coreProperties>
</file>