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9" r:id="rId4"/>
    <p:sldId id="258" r:id="rId5"/>
    <p:sldId id="261" r:id="rId6"/>
    <p:sldId id="262" r:id="rId7"/>
    <p:sldId id="263" r:id="rId8"/>
    <p:sldId id="260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550" userDrawn="1">
          <p15:clr>
            <a:srgbClr val="A4A3A4"/>
          </p15:clr>
        </p15:guide>
        <p15:guide id="2" pos="551" userDrawn="1">
          <p15:clr>
            <a:srgbClr val="A4A3A4"/>
          </p15:clr>
        </p15:guide>
        <p15:guide id="3" pos="7129" userDrawn="1">
          <p15:clr>
            <a:srgbClr val="A4A3A4"/>
          </p15:clr>
        </p15:guide>
        <p15:guide id="4" orient="horz" pos="3997" userDrawn="1">
          <p15:clr>
            <a:srgbClr val="A4A3A4"/>
          </p15:clr>
        </p15:guide>
        <p15:guide id="5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493" autoAdjust="0"/>
    <p:restoredTop sz="94660"/>
  </p:normalViewPr>
  <p:slideViewPr>
    <p:cSldViewPr snapToGrid="0">
      <p:cViewPr varScale="1">
        <p:scale>
          <a:sx n="79" d="100"/>
          <a:sy n="79" d="100"/>
        </p:scale>
        <p:origin x="1056" y="72"/>
      </p:cViewPr>
      <p:guideLst>
        <p:guide orient="horz" pos="550"/>
        <p:guide pos="551"/>
        <p:guide pos="7129"/>
        <p:guide orient="horz" pos="3997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66103A2-A9BD-5120-FD6E-23B1F7316F6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14725243-1504-EA09-CBC3-5DEB38F622D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1857552D-40B8-B16F-2A5D-7AF8B0C2E5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629193-CFE6-4872-9A47-3A09CA9F8C58}" type="datetimeFigureOut">
              <a:rPr lang="ru-RU" smtClean="0"/>
              <a:t>16.05.2025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DFE053F-649F-1C76-B72C-6BE75C99FA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4336DB2-9437-288F-980E-6ECFBFFDCA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84DBC6-FC98-4CF4-8D42-AAB6C72DC66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13516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29BE844-BB9C-51FA-64C4-0B916DF160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6A3F3FC9-CCB8-D1E8-F76F-C78BAA760D6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97CE3C5C-C4D1-0494-C4BA-8C7BBF5129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629193-CFE6-4872-9A47-3A09CA9F8C58}" type="datetimeFigureOut">
              <a:rPr lang="ru-RU" smtClean="0"/>
              <a:t>16.05.2025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E389867B-5395-6C17-24C8-9E63ADA6A8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4E2FB5A-CBE0-C4D9-DF67-2E463E2F99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84DBC6-FC98-4CF4-8D42-AAB6C72DC66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86942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5BE4192D-E69F-32AC-D8AE-9A9BAA2BD3E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7A11C849-2B8B-98B3-DB90-C5D9F1ABD5F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AAE9582B-C242-B698-A2BC-9FFCFF8F26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629193-CFE6-4872-9A47-3A09CA9F8C58}" type="datetimeFigureOut">
              <a:rPr lang="ru-RU" smtClean="0"/>
              <a:t>16.05.2025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CCF1089-BFE1-D8E2-545A-534587A3EA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937AC5D8-4BB0-FEA3-6D86-618CE1B653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84DBC6-FC98-4CF4-8D42-AAB6C72DC66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84346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ED4FD4F-A623-F3E6-760B-4B25D40881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2BFFE5E-C902-C3FA-ED25-0C5C255648C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A567BE3-868E-B4F4-D8A1-B62BE2BB2F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629193-CFE6-4872-9A47-3A09CA9F8C58}" type="datetimeFigureOut">
              <a:rPr lang="ru-RU" smtClean="0"/>
              <a:t>16.05.2025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204F5BB-FDF8-310A-00E3-C9D4BC1894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99980096-152B-600C-91C5-248DAF8E01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84DBC6-FC98-4CF4-8D42-AAB6C72DC66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87370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7E2FABB-9D07-B72F-AF9D-5E648E6AB9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B9FE7EA3-C188-DEF5-4041-5957813E436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90F9A0F-BDF5-C62D-346E-0E68FBB298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629193-CFE6-4872-9A47-3A09CA9F8C58}" type="datetimeFigureOut">
              <a:rPr lang="ru-RU" smtClean="0"/>
              <a:t>16.05.2025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E80B572C-973F-332C-E321-E49D1DB148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BF84163-3BE3-87A4-CCB0-F26F9FD9D8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84DBC6-FC98-4CF4-8D42-AAB6C72DC66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6369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1F5794A-52A0-9208-30DF-E61A6A7FAE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B7B8941-85B5-9F6A-A624-2531EB7F1C3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B30521FB-276C-8ED5-C2EB-10238035751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BDD10A77-55C1-7316-8F49-7C58C75EAF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629193-CFE6-4872-9A47-3A09CA9F8C58}" type="datetimeFigureOut">
              <a:rPr lang="ru-RU" smtClean="0"/>
              <a:t>16.05.2025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41128FB9-D5E2-EB37-2DED-5A81755858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FB85DA02-EFF8-0436-5BDA-C08ABAAF0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84DBC6-FC98-4CF4-8D42-AAB6C72DC66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00647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5D2B228-C767-9B96-BCD4-B0751AF1B0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2F54A4C6-5540-3059-3805-64D555A69AE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B77A49D2-182D-24C3-84E2-B40F92DC492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D31730CA-F6FD-E2F0-7C97-135CFFFF5A4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6EE21FC0-28C2-D753-EC56-8A883581716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78A7433B-314D-978F-C92A-9B40CC36B0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629193-CFE6-4872-9A47-3A09CA9F8C58}" type="datetimeFigureOut">
              <a:rPr lang="ru-RU" smtClean="0"/>
              <a:t>16.05.2025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364A0205-6443-A59E-90C1-91ECCE088A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D0FE0813-27CB-3822-3ED1-BD2902C11F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84DBC6-FC98-4CF4-8D42-AAB6C72DC66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2949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705936D-8160-95DE-CFFA-EC6FA8A3FC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53055559-EA0F-C1BD-0325-8047C88577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629193-CFE6-4872-9A47-3A09CA9F8C58}" type="datetimeFigureOut">
              <a:rPr lang="ru-RU" smtClean="0"/>
              <a:t>16.05.2025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4B3A6DD1-131F-D104-B26F-CB38F7F0A4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C843D69E-C4A2-0AD1-465F-4430F9F223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84DBC6-FC98-4CF4-8D42-AAB6C72DC66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64209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9244D67A-2227-49DE-EB98-A164D342D1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629193-CFE6-4872-9A47-3A09CA9F8C58}" type="datetimeFigureOut">
              <a:rPr lang="ru-RU" smtClean="0"/>
              <a:t>16.05.2025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F4593356-CC82-78B6-5D32-465A069082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2E9A548E-CF93-A7EB-AA89-C992C63807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84DBC6-FC98-4CF4-8D42-AAB6C72DC66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34850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65B4405-1318-B578-0FE2-BF80941780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E988E3D-36B6-01FA-A699-393C414A132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3010311B-EBB8-D21F-629E-38FA9D09EA2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60BF817E-0225-36D2-6829-429D462D8E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629193-CFE6-4872-9A47-3A09CA9F8C58}" type="datetimeFigureOut">
              <a:rPr lang="ru-RU" smtClean="0"/>
              <a:t>16.05.2025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36A90E0C-DA61-5D9B-4E71-6732A61110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8575AA60-EF5A-BBBB-BFE2-495FD92ADD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84DBC6-FC98-4CF4-8D42-AAB6C72DC66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98598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500D104-8950-C503-A7FF-4A14FE7C3E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839057AF-73C7-6E55-0E37-A2577F35E42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5A642CEE-F518-E47F-C20C-90005670011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45A8B1C5-89AB-2678-4AFC-B0C410A058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629193-CFE6-4872-9A47-3A09CA9F8C58}" type="datetimeFigureOut">
              <a:rPr lang="ru-RU" smtClean="0"/>
              <a:t>16.05.2025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60CABDB4-7A3E-E555-E862-E325C47BAA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3B26851F-BA27-B010-ED4D-E1775DC54F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84DBC6-FC98-4CF4-8D42-AAB6C72DC66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55400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908AE6E-6B8E-68E9-EDF3-12CB753207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E0208C87-9B2A-41E2-CFFA-5B3857D5289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7D4BBFBC-503C-29F2-0A99-138E5D9D023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B629193-CFE6-4872-9A47-3A09CA9F8C58}" type="datetimeFigureOut">
              <a:rPr lang="ru-RU" smtClean="0"/>
              <a:t>16.05.2025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387E572-BFBE-E0E1-EE20-F4A1DE11ECE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89B0C1F8-B5D0-8EA5-C829-35C4BD213C5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F84DBC6-FC98-4CF4-8D42-AAB6C72DC66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39797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hyperlink" Target="https://www.europos.kz/" TargetMode="External"/><Relationship Id="rId4" Type="http://schemas.openxmlformats.org/officeDocument/2006/relationships/hyperlink" Target="https://europos.group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europos.group/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europos.kz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hyperlink" Target="https://www.europos.kz/" TargetMode="External"/><Relationship Id="rId2" Type="http://schemas.openxmlformats.org/officeDocument/2006/relationships/hyperlink" Target="https://europos.group/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https://europos.group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europos.kz/" TargetMode="External"/><Relationship Id="rId5" Type="http://schemas.openxmlformats.org/officeDocument/2006/relationships/image" Target="../media/image10.png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7" Type="http://schemas.openxmlformats.org/officeDocument/2006/relationships/hyperlink" Target="https://www.europos.kz/" TargetMode="External"/><Relationship Id="rId2" Type="http://schemas.openxmlformats.org/officeDocument/2006/relationships/hyperlink" Target="https://europos.group/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7" Type="http://schemas.openxmlformats.org/officeDocument/2006/relationships/hyperlink" Target="https://www.europos.kz/" TargetMode="External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europos.group/" TargetMode="Externa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s://europos.group/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www.europos.kz/" TargetMode="External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europos.group/" TargetMode="External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www.europos.kz/" TargetMode="External"/><Relationship Id="rId4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Изображение выглядит как диаграмма, Технический чертеж, дизайн">
            <a:extLst>
              <a:ext uri="{FF2B5EF4-FFF2-40B4-BE49-F238E27FC236}">
                <a16:creationId xmlns:a16="http://schemas.microsoft.com/office/drawing/2014/main" id="{04C7BFEA-E2C4-83E3-A4A4-AD995749BE2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9551" y="2009553"/>
            <a:ext cx="7728131" cy="4983527"/>
          </a:xfrm>
          <a:prstGeom prst="rect">
            <a:avLst/>
          </a:prstGeom>
        </p:spPr>
      </p:pic>
      <p:pic>
        <p:nvPicPr>
          <p:cNvPr id="9" name="Рисунок 8" descr="Изображение выглядит как Шрифт, текст, логотип, Графика&#10;&#10;Автоматически созданное описание">
            <a:extLst>
              <a:ext uri="{FF2B5EF4-FFF2-40B4-BE49-F238E27FC236}">
                <a16:creationId xmlns:a16="http://schemas.microsoft.com/office/drawing/2014/main" id="{E47F6161-2C8D-A36D-1C6B-C86E41EA644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69830" y="871870"/>
            <a:ext cx="2085740" cy="617336"/>
          </a:xfrm>
          <a:prstGeom prst="rect">
            <a:avLst/>
          </a:prstGeom>
        </p:spPr>
      </p:pic>
      <p:grpSp>
        <p:nvGrpSpPr>
          <p:cNvPr id="12" name="Группа 11">
            <a:extLst>
              <a:ext uri="{FF2B5EF4-FFF2-40B4-BE49-F238E27FC236}">
                <a16:creationId xmlns:a16="http://schemas.microsoft.com/office/drawing/2014/main" id="{AAFF2387-F45E-BBF0-A589-446EDCA56947}"/>
              </a:ext>
            </a:extLst>
          </p:cNvPr>
          <p:cNvGrpSpPr/>
          <p:nvPr/>
        </p:nvGrpSpPr>
        <p:grpSpPr>
          <a:xfrm>
            <a:off x="751626" y="717077"/>
            <a:ext cx="6019052" cy="1323439"/>
            <a:chOff x="796893" y="1599579"/>
            <a:chExt cx="6019052" cy="2000076"/>
          </a:xfrm>
        </p:grpSpPr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F8AECA9F-3D70-907C-5955-FEC9C365728C}"/>
                </a:ext>
              </a:extLst>
            </p:cNvPr>
            <p:cNvSpPr txBox="1"/>
            <p:nvPr/>
          </p:nvSpPr>
          <p:spPr>
            <a:xfrm>
              <a:off x="796893" y="1599579"/>
              <a:ext cx="6004876" cy="20000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4000" dirty="0">
                  <a:solidFill>
                    <a:schemeClr val="bg1"/>
                  </a:solidFill>
                  <a:latin typeface="Montserrat ExtraBold" panose="00000900000000000000" pitchFamily="2" charset="-52"/>
                  <a:ea typeface="Open Sans" panose="020B0606030504020204" pitchFamily="34" charset="0"/>
                  <a:cs typeface="Open Sans" panose="020B0606030504020204" pitchFamily="34" charset="0"/>
                </a:rPr>
                <a:t>ПОКУПАТЕЛЬСКАЯ-ТЕЛЕЖКА </a:t>
              </a:r>
              <a:r>
                <a:rPr lang="en-US" sz="4000">
                  <a:solidFill>
                    <a:schemeClr val="bg1"/>
                  </a:solidFill>
                  <a:latin typeface="Montserrat ExtraBold" panose="00000900000000000000" pitchFamily="2" charset="-52"/>
                  <a:ea typeface="Open Sans" panose="020B0606030504020204" pitchFamily="34" charset="0"/>
                  <a:cs typeface="Open Sans" panose="020B0606030504020204" pitchFamily="34" charset="0"/>
                </a:rPr>
                <a:t>SURF S</a:t>
              </a:r>
              <a:endParaRPr lang="en-US" sz="4000" dirty="0">
                <a:solidFill>
                  <a:schemeClr val="bg1"/>
                </a:solidFill>
                <a:latin typeface="Montserrat ExtraBold" panose="00000900000000000000" pitchFamily="2" charset="-52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50D32B8A-9754-7617-DA0A-4B9ABEF42A0D}"/>
                </a:ext>
              </a:extLst>
            </p:cNvPr>
            <p:cNvSpPr txBox="1"/>
            <p:nvPr/>
          </p:nvSpPr>
          <p:spPr>
            <a:xfrm>
              <a:off x="811069" y="2277940"/>
              <a:ext cx="600487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ru-RU" sz="2000" dirty="0">
                <a:solidFill>
                  <a:schemeClr val="bg1"/>
                </a:solidFill>
                <a:latin typeface="Montserrat Medium" panose="00000600000000000000" pitchFamily="2" charset="-52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sp>
        <p:nvSpPr>
          <p:cNvPr id="14" name="Text Box 2">
            <a:hlinkClick r:id="rId4"/>
            <a:extLst>
              <a:ext uri="{FF2B5EF4-FFF2-40B4-BE49-F238E27FC236}">
                <a16:creationId xmlns:a16="http://schemas.microsoft.com/office/drawing/2014/main" id="{3486103E-2A38-7ED1-F827-9B46B113F277}"/>
              </a:ext>
            </a:extLst>
          </p:cNvPr>
          <p:cNvSpPr txBox="1">
            <a:spLocks/>
          </p:cNvSpPr>
          <p:nvPr/>
        </p:nvSpPr>
        <p:spPr bwMode="auto">
          <a:xfrm>
            <a:off x="839788" y="6171331"/>
            <a:ext cx="1279193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38100" tIns="38100" rIns="38100" bIns="38100" anchor="ctr">
            <a:spAutoFit/>
          </a:bodyPr>
          <a:lstStyle/>
          <a:p>
            <a:pPr eaLnBrk="1">
              <a:defRPr/>
            </a:pPr>
            <a:r>
              <a:rPr lang="en-US" sz="1000" b="1" dirty="0">
                <a:solidFill>
                  <a:schemeClr val="bg1"/>
                </a:solidFill>
                <a:latin typeface="Arimo" panose="020B0604020202020204" pitchFamily="34" charset="0"/>
                <a:ea typeface="Arimo" panose="020B0604020202020204" pitchFamily="34" charset="0"/>
                <a:cs typeface="Arimo" panose="020B0604020202020204" pitchFamily="34" charset="0"/>
              </a:rPr>
              <a:t>EUROPOS.GROUP</a:t>
            </a:r>
            <a:endParaRPr lang="x-none" altLang="x-none" sz="1000" b="1" dirty="0">
              <a:solidFill>
                <a:schemeClr val="bg1"/>
              </a:solidFill>
              <a:latin typeface="Arimo" panose="020B0604020202020204" pitchFamily="34" charset="0"/>
              <a:ea typeface="Arimo" panose="020B0604020202020204" pitchFamily="34" charset="0"/>
              <a:cs typeface="Arimo" panose="020B0604020202020204" pitchFamily="34" charset="0"/>
              <a:sym typeface="Poppins SemiBold" charset="0"/>
            </a:endParaRPr>
          </a:p>
        </p:txBody>
      </p:sp>
      <p:sp>
        <p:nvSpPr>
          <p:cNvPr id="15" name="Text Box 2">
            <a:extLst>
              <a:ext uri="{FF2B5EF4-FFF2-40B4-BE49-F238E27FC236}">
                <a16:creationId xmlns:a16="http://schemas.microsoft.com/office/drawing/2014/main" id="{8F47CEA2-BA60-31FA-296D-180C71F1F4C1}"/>
              </a:ext>
            </a:extLst>
          </p:cNvPr>
          <p:cNvSpPr txBox="1">
            <a:spLocks/>
          </p:cNvSpPr>
          <p:nvPr/>
        </p:nvSpPr>
        <p:spPr bwMode="auto">
          <a:xfrm>
            <a:off x="2467463" y="6171331"/>
            <a:ext cx="1041282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38100" tIns="38100" rIns="38100" bIns="38100" anchor="ctr">
            <a:spAutoFit/>
          </a:bodyPr>
          <a:lstStyle/>
          <a:p>
            <a:pPr eaLnBrk="1">
              <a:defRPr/>
            </a:pPr>
            <a:r>
              <a:rPr lang="en-US" sz="1000" b="1" dirty="0">
                <a:solidFill>
                  <a:schemeClr val="bg1"/>
                </a:solidFill>
                <a:latin typeface="Arimo" panose="020B0604020202020204" pitchFamily="34" charset="0"/>
                <a:ea typeface="Arimo" panose="020B0604020202020204" pitchFamily="34" charset="0"/>
                <a:cs typeface="Arimo" panose="020B0604020202020204" pitchFamily="34" charset="0"/>
              </a:rPr>
              <a:t>EUROPOS.RU</a:t>
            </a:r>
            <a:endParaRPr lang="x-none" altLang="x-none" sz="1000" b="1" dirty="0">
              <a:solidFill>
                <a:schemeClr val="bg1"/>
              </a:solidFill>
              <a:latin typeface="Arimo" panose="020B0604020202020204" pitchFamily="34" charset="0"/>
              <a:ea typeface="Arimo" panose="020B0604020202020204" pitchFamily="34" charset="0"/>
              <a:cs typeface="Arimo" panose="020B0604020202020204" pitchFamily="34" charset="0"/>
              <a:sym typeface="Poppins SemiBold" charset="0"/>
            </a:endParaRPr>
          </a:p>
        </p:txBody>
      </p:sp>
      <p:sp>
        <p:nvSpPr>
          <p:cNvPr id="2" name="Text Box 2">
            <a:extLst>
              <a:ext uri="{FF2B5EF4-FFF2-40B4-BE49-F238E27FC236}">
                <a16:creationId xmlns:a16="http://schemas.microsoft.com/office/drawing/2014/main" id="{C2BE8FAF-245F-7030-501F-09300C7C97DE}"/>
              </a:ext>
            </a:extLst>
          </p:cNvPr>
          <p:cNvSpPr txBox="1">
            <a:spLocks/>
          </p:cNvSpPr>
          <p:nvPr/>
        </p:nvSpPr>
        <p:spPr bwMode="auto">
          <a:xfrm>
            <a:off x="3768240" y="6171331"/>
            <a:ext cx="1041282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38100" tIns="38100" rIns="38100" bIns="38100" anchor="ctr">
            <a:spAutoFit/>
          </a:bodyPr>
          <a:lstStyle/>
          <a:p>
            <a:pPr eaLnBrk="1">
              <a:defRPr/>
            </a:pPr>
            <a:r>
              <a:rPr lang="en-US" altLang="x-none" sz="1000" b="1" dirty="0">
                <a:solidFill>
                  <a:schemeClr val="bg1"/>
                </a:solidFill>
                <a:latin typeface="Arimo" panose="020B0604020202020204" pitchFamily="34" charset="0"/>
                <a:ea typeface="Arimo" panose="020B0604020202020204" pitchFamily="34" charset="0"/>
                <a:cs typeface="Arimo" panose="020B0604020202020204" pitchFamily="34" charset="0"/>
                <a:sym typeface="Poppins SemiBold" charset="0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EUROPOS.KZ</a:t>
            </a:r>
            <a:endParaRPr lang="en-US" altLang="x-none" sz="1000" b="1" dirty="0">
              <a:solidFill>
                <a:schemeClr val="bg1"/>
              </a:solidFill>
              <a:latin typeface="Arimo" panose="020B0604020202020204" pitchFamily="34" charset="0"/>
              <a:ea typeface="Arimo" panose="020B0604020202020204" pitchFamily="34" charset="0"/>
              <a:cs typeface="Arimo" panose="020B0604020202020204" pitchFamily="34" charset="0"/>
              <a:sym typeface="Poppins SemiBold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91658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 descr="Изображение выглядит как ручная тележка, транспорт&#10;&#10;Автоматически созданное описание">
            <a:extLst>
              <a:ext uri="{FF2B5EF4-FFF2-40B4-BE49-F238E27FC236}">
                <a16:creationId xmlns:a16="http://schemas.microsoft.com/office/drawing/2014/main" id="{FF3017E4-6D56-4FBE-89AC-CAE2656F042F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26836" y="1681736"/>
            <a:ext cx="7180649" cy="3632434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7D66776B-6A75-5B51-4968-C2D9FB3AB9CB}"/>
              </a:ext>
            </a:extLst>
          </p:cNvPr>
          <p:cNvSpPr txBox="1"/>
          <p:nvPr/>
        </p:nvSpPr>
        <p:spPr>
          <a:xfrm>
            <a:off x="6982305" y="2561860"/>
            <a:ext cx="441348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000" dirty="0">
                <a:solidFill>
                  <a:schemeClr val="accent1"/>
                </a:solidFill>
                <a:latin typeface="Montserrat ExtraBold" panose="00000900000000000000" pitchFamily="2" charset="-52"/>
                <a:ea typeface="Open Sans" panose="020B0606030504020204" pitchFamily="34" charset="0"/>
                <a:cs typeface="Open Sans" panose="020B0606030504020204" pitchFamily="34" charset="0"/>
              </a:rPr>
              <a:t>ПОКУПАТЕЛЬСКАЯ-ТЕЛЕЖКА </a:t>
            </a:r>
            <a:r>
              <a:rPr lang="en-US" sz="3000" dirty="0">
                <a:solidFill>
                  <a:schemeClr val="accent1"/>
                </a:solidFill>
                <a:latin typeface="Montserrat ExtraBold" panose="00000900000000000000" pitchFamily="2" charset="-52"/>
                <a:ea typeface="Open Sans" panose="020B0606030504020204" pitchFamily="34" charset="0"/>
                <a:cs typeface="Open Sans" panose="020B0606030504020204" pitchFamily="34" charset="0"/>
              </a:rPr>
              <a:t>SURF S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14D5CC78-A6EF-E5D3-9F5D-EAE1E793D175}"/>
              </a:ext>
            </a:extLst>
          </p:cNvPr>
          <p:cNvSpPr txBox="1"/>
          <p:nvPr/>
        </p:nvSpPr>
        <p:spPr>
          <a:xfrm>
            <a:off x="6982305" y="3577523"/>
            <a:ext cx="498285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>
                <a:solidFill>
                  <a:srgbClr val="014592"/>
                </a:solidFill>
                <a:latin typeface="Montserrat Medium" panose="00000600000000000000" pitchFamily="2" charset="-52"/>
                <a:cs typeface="SOAHGH+Montserrat-Bold"/>
              </a:rPr>
              <a:t>Маневренная, удобная, надежная и вместительная</a:t>
            </a:r>
          </a:p>
        </p:txBody>
      </p:sp>
      <p:grpSp>
        <p:nvGrpSpPr>
          <p:cNvPr id="4" name="Группа 3">
            <a:extLst>
              <a:ext uri="{FF2B5EF4-FFF2-40B4-BE49-F238E27FC236}">
                <a16:creationId xmlns:a16="http://schemas.microsoft.com/office/drawing/2014/main" id="{B42AA400-A34C-E50B-1A50-B78A6B42B054}"/>
              </a:ext>
            </a:extLst>
          </p:cNvPr>
          <p:cNvGrpSpPr/>
          <p:nvPr/>
        </p:nvGrpSpPr>
        <p:grpSpPr>
          <a:xfrm>
            <a:off x="676539" y="6329833"/>
            <a:ext cx="10517006" cy="244865"/>
            <a:chOff x="832181" y="6287049"/>
            <a:chExt cx="10517006" cy="244865"/>
          </a:xfrm>
        </p:grpSpPr>
        <p:grpSp>
          <p:nvGrpSpPr>
            <p:cNvPr id="6" name="Группа 5">
              <a:extLst>
                <a:ext uri="{FF2B5EF4-FFF2-40B4-BE49-F238E27FC236}">
                  <a16:creationId xmlns:a16="http://schemas.microsoft.com/office/drawing/2014/main" id="{3B0B7B3A-D2C6-E556-5B24-47FC4975FB0B}"/>
                </a:ext>
              </a:extLst>
            </p:cNvPr>
            <p:cNvGrpSpPr/>
            <p:nvPr/>
          </p:nvGrpSpPr>
          <p:grpSpPr>
            <a:xfrm>
              <a:off x="832181" y="6287049"/>
              <a:ext cx="10517006" cy="244865"/>
              <a:chOff x="832181" y="6287049"/>
              <a:chExt cx="10517006" cy="244865"/>
            </a:xfrm>
          </p:grpSpPr>
          <p:sp>
            <p:nvSpPr>
              <p:cNvPr id="10" name="object 4">
                <a:extLst>
                  <a:ext uri="{FF2B5EF4-FFF2-40B4-BE49-F238E27FC236}">
                    <a16:creationId xmlns:a16="http://schemas.microsoft.com/office/drawing/2014/main" id="{EA03DC74-1BE8-F924-745A-BA7E86A3D858}"/>
                  </a:ext>
                </a:extLst>
              </p:cNvPr>
              <p:cNvSpPr/>
              <p:nvPr/>
            </p:nvSpPr>
            <p:spPr>
              <a:xfrm>
                <a:off x="10512870" y="6355871"/>
                <a:ext cx="836317" cy="176043"/>
              </a:xfrm>
              <a:custGeom>
                <a:avLst/>
                <a:gdLst/>
                <a:ahLst/>
                <a:cxnLst/>
                <a:rect l="l" t="t" r="r" b="b"/>
                <a:pathLst>
                  <a:path w="2431415" h="511810">
                    <a:moveTo>
                      <a:pt x="2099118" y="393700"/>
                    </a:moveTo>
                    <a:lnTo>
                      <a:pt x="1901494" y="393700"/>
                    </a:lnTo>
                    <a:lnTo>
                      <a:pt x="1902599" y="394970"/>
                    </a:lnTo>
                    <a:lnTo>
                      <a:pt x="1905812" y="394970"/>
                    </a:lnTo>
                    <a:lnTo>
                      <a:pt x="1906854" y="396240"/>
                    </a:lnTo>
                    <a:lnTo>
                      <a:pt x="1907882" y="396240"/>
                    </a:lnTo>
                    <a:lnTo>
                      <a:pt x="1908898" y="397510"/>
                    </a:lnTo>
                    <a:lnTo>
                      <a:pt x="2127719" y="511810"/>
                    </a:lnTo>
                    <a:lnTo>
                      <a:pt x="2135695" y="511810"/>
                    </a:lnTo>
                    <a:lnTo>
                      <a:pt x="2136406" y="510540"/>
                    </a:lnTo>
                    <a:lnTo>
                      <a:pt x="2137270" y="510540"/>
                    </a:lnTo>
                    <a:lnTo>
                      <a:pt x="2137841" y="509270"/>
                    </a:lnTo>
                    <a:lnTo>
                      <a:pt x="2138349" y="509270"/>
                    </a:lnTo>
                    <a:lnTo>
                      <a:pt x="2138781" y="508000"/>
                    </a:lnTo>
                    <a:lnTo>
                      <a:pt x="2139022" y="508000"/>
                    </a:lnTo>
                    <a:lnTo>
                      <a:pt x="2139226" y="506730"/>
                    </a:lnTo>
                    <a:lnTo>
                      <a:pt x="2139391" y="506730"/>
                    </a:lnTo>
                    <a:lnTo>
                      <a:pt x="2139569" y="505460"/>
                    </a:lnTo>
                    <a:lnTo>
                      <a:pt x="2139416" y="501650"/>
                    </a:lnTo>
                    <a:lnTo>
                      <a:pt x="2139251" y="501650"/>
                    </a:lnTo>
                    <a:lnTo>
                      <a:pt x="2099118" y="393700"/>
                    </a:lnTo>
                    <a:close/>
                  </a:path>
                  <a:path w="2431415" h="511810">
                    <a:moveTo>
                      <a:pt x="1634756" y="509270"/>
                    </a:moveTo>
                    <a:lnTo>
                      <a:pt x="1628533" y="509270"/>
                    </a:lnTo>
                    <a:lnTo>
                      <a:pt x="1629067" y="510540"/>
                    </a:lnTo>
                    <a:lnTo>
                      <a:pt x="1634210" y="510540"/>
                    </a:lnTo>
                    <a:lnTo>
                      <a:pt x="1634756" y="509270"/>
                    </a:lnTo>
                    <a:close/>
                  </a:path>
                  <a:path w="2431415" h="511810">
                    <a:moveTo>
                      <a:pt x="1953666" y="3810"/>
                    </a:moveTo>
                    <a:lnTo>
                      <a:pt x="1939747" y="3810"/>
                    </a:lnTo>
                    <a:lnTo>
                      <a:pt x="1624596" y="497840"/>
                    </a:lnTo>
                    <a:lnTo>
                      <a:pt x="1624190" y="499110"/>
                    </a:lnTo>
                    <a:lnTo>
                      <a:pt x="1623783" y="499110"/>
                    </a:lnTo>
                    <a:lnTo>
                      <a:pt x="1623637" y="500380"/>
                    </a:lnTo>
                    <a:lnTo>
                      <a:pt x="1623574" y="502920"/>
                    </a:lnTo>
                    <a:lnTo>
                      <a:pt x="1623656" y="504190"/>
                    </a:lnTo>
                    <a:lnTo>
                      <a:pt x="1623809" y="504190"/>
                    </a:lnTo>
                    <a:lnTo>
                      <a:pt x="1623999" y="505460"/>
                    </a:lnTo>
                    <a:lnTo>
                      <a:pt x="1624355" y="505460"/>
                    </a:lnTo>
                    <a:lnTo>
                      <a:pt x="1624952" y="506730"/>
                    </a:lnTo>
                    <a:lnTo>
                      <a:pt x="1625307" y="508000"/>
                    </a:lnTo>
                    <a:lnTo>
                      <a:pt x="1626323" y="508000"/>
                    </a:lnTo>
                    <a:lnTo>
                      <a:pt x="1627009" y="509270"/>
                    </a:lnTo>
                    <a:lnTo>
                      <a:pt x="1635290" y="509270"/>
                    </a:lnTo>
                    <a:lnTo>
                      <a:pt x="1879333" y="396240"/>
                    </a:lnTo>
                    <a:lnTo>
                      <a:pt x="1880374" y="396240"/>
                    </a:lnTo>
                    <a:lnTo>
                      <a:pt x="1881428" y="394970"/>
                    </a:lnTo>
                    <a:lnTo>
                      <a:pt x="1884667" y="394970"/>
                    </a:lnTo>
                    <a:lnTo>
                      <a:pt x="1885759" y="393700"/>
                    </a:lnTo>
                    <a:lnTo>
                      <a:pt x="2099118" y="393700"/>
                    </a:lnTo>
                    <a:lnTo>
                      <a:pt x="2072678" y="322580"/>
                    </a:lnTo>
                    <a:lnTo>
                      <a:pt x="2072347" y="321310"/>
                    </a:lnTo>
                    <a:lnTo>
                      <a:pt x="2072220" y="321310"/>
                    </a:lnTo>
                    <a:lnTo>
                      <a:pt x="2072005" y="320040"/>
                    </a:lnTo>
                    <a:lnTo>
                      <a:pt x="2072055" y="314960"/>
                    </a:lnTo>
                    <a:lnTo>
                      <a:pt x="2072144" y="313690"/>
                    </a:lnTo>
                    <a:lnTo>
                      <a:pt x="2072589" y="312420"/>
                    </a:lnTo>
                    <a:lnTo>
                      <a:pt x="2072970" y="311150"/>
                    </a:lnTo>
                    <a:lnTo>
                      <a:pt x="2073427" y="309880"/>
                    </a:lnTo>
                    <a:lnTo>
                      <a:pt x="2073681" y="309880"/>
                    </a:lnTo>
                    <a:lnTo>
                      <a:pt x="2074240" y="308610"/>
                    </a:lnTo>
                    <a:lnTo>
                      <a:pt x="2074887" y="307340"/>
                    </a:lnTo>
                    <a:lnTo>
                      <a:pt x="2075586" y="307340"/>
                    </a:lnTo>
                    <a:lnTo>
                      <a:pt x="2075954" y="306070"/>
                    </a:lnTo>
                    <a:lnTo>
                      <a:pt x="2076348" y="306070"/>
                    </a:lnTo>
                    <a:lnTo>
                      <a:pt x="2077161" y="304800"/>
                    </a:lnTo>
                    <a:lnTo>
                      <a:pt x="2078037" y="304800"/>
                    </a:lnTo>
                    <a:lnTo>
                      <a:pt x="2078964" y="303530"/>
                    </a:lnTo>
                    <a:lnTo>
                      <a:pt x="2079942" y="303530"/>
                    </a:lnTo>
                    <a:lnTo>
                      <a:pt x="2080958" y="302260"/>
                    </a:lnTo>
                    <a:lnTo>
                      <a:pt x="2427300" y="142240"/>
                    </a:lnTo>
                    <a:lnTo>
                      <a:pt x="2428265" y="140970"/>
                    </a:lnTo>
                    <a:lnTo>
                      <a:pt x="2428938" y="140970"/>
                    </a:lnTo>
                    <a:lnTo>
                      <a:pt x="2429548" y="139700"/>
                    </a:lnTo>
                    <a:lnTo>
                      <a:pt x="2430081" y="139700"/>
                    </a:lnTo>
                    <a:lnTo>
                      <a:pt x="2430399" y="138430"/>
                    </a:lnTo>
                    <a:lnTo>
                      <a:pt x="2430678" y="138430"/>
                    </a:lnTo>
                    <a:lnTo>
                      <a:pt x="2430919" y="137160"/>
                    </a:lnTo>
                    <a:lnTo>
                      <a:pt x="2431313" y="137160"/>
                    </a:lnTo>
                    <a:lnTo>
                      <a:pt x="2431338" y="132080"/>
                    </a:lnTo>
                    <a:lnTo>
                      <a:pt x="2431186" y="132080"/>
                    </a:lnTo>
                    <a:lnTo>
                      <a:pt x="2430983" y="130810"/>
                    </a:lnTo>
                    <a:lnTo>
                      <a:pt x="2430602" y="130810"/>
                    </a:lnTo>
                    <a:lnTo>
                      <a:pt x="2430322" y="129540"/>
                    </a:lnTo>
                    <a:lnTo>
                      <a:pt x="2429814" y="129540"/>
                    </a:lnTo>
                    <a:lnTo>
                      <a:pt x="2429243" y="128270"/>
                    </a:lnTo>
                    <a:lnTo>
                      <a:pt x="2428608" y="128270"/>
                    </a:lnTo>
                    <a:lnTo>
                      <a:pt x="2427668" y="127000"/>
                    </a:lnTo>
                    <a:lnTo>
                      <a:pt x="2426106" y="127000"/>
                    </a:lnTo>
                    <a:lnTo>
                      <a:pt x="2424988" y="125730"/>
                    </a:lnTo>
                    <a:lnTo>
                      <a:pt x="2005863" y="125730"/>
                    </a:lnTo>
                    <a:lnTo>
                      <a:pt x="2004771" y="124460"/>
                    </a:lnTo>
                    <a:lnTo>
                      <a:pt x="2003196" y="124460"/>
                    </a:lnTo>
                    <a:lnTo>
                      <a:pt x="2002688" y="123190"/>
                    </a:lnTo>
                    <a:lnTo>
                      <a:pt x="2001697" y="123190"/>
                    </a:lnTo>
                    <a:lnTo>
                      <a:pt x="2000758" y="121920"/>
                    </a:lnTo>
                    <a:lnTo>
                      <a:pt x="1999449" y="121920"/>
                    </a:lnTo>
                    <a:lnTo>
                      <a:pt x="1998637" y="120650"/>
                    </a:lnTo>
                    <a:lnTo>
                      <a:pt x="1998256" y="120650"/>
                    </a:lnTo>
                    <a:lnTo>
                      <a:pt x="1997202" y="118110"/>
                    </a:lnTo>
                    <a:lnTo>
                      <a:pt x="1996884" y="118110"/>
                    </a:lnTo>
                    <a:lnTo>
                      <a:pt x="1996300" y="116840"/>
                    </a:lnTo>
                    <a:lnTo>
                      <a:pt x="1996033" y="116840"/>
                    </a:lnTo>
                    <a:lnTo>
                      <a:pt x="1954593" y="5080"/>
                    </a:lnTo>
                    <a:lnTo>
                      <a:pt x="1954250" y="5080"/>
                    </a:lnTo>
                    <a:lnTo>
                      <a:pt x="1953666" y="3810"/>
                    </a:lnTo>
                    <a:close/>
                  </a:path>
                  <a:path w="2431415" h="511810">
                    <a:moveTo>
                      <a:pt x="444957" y="502920"/>
                    </a:moveTo>
                    <a:lnTo>
                      <a:pt x="45097" y="502920"/>
                    </a:lnTo>
                    <a:lnTo>
                      <a:pt x="48336" y="504190"/>
                    </a:lnTo>
                    <a:lnTo>
                      <a:pt x="444957" y="502920"/>
                    </a:lnTo>
                    <a:close/>
                  </a:path>
                  <a:path w="2431415" h="511810">
                    <a:moveTo>
                      <a:pt x="615670" y="502920"/>
                    </a:moveTo>
                    <a:lnTo>
                      <a:pt x="520611" y="502920"/>
                    </a:lnTo>
                    <a:lnTo>
                      <a:pt x="521271" y="504190"/>
                    </a:lnTo>
                    <a:lnTo>
                      <a:pt x="612216" y="504190"/>
                    </a:lnTo>
                    <a:lnTo>
                      <a:pt x="615670" y="502920"/>
                    </a:lnTo>
                    <a:close/>
                  </a:path>
                  <a:path w="2431415" h="511810">
                    <a:moveTo>
                      <a:pt x="1552511" y="502920"/>
                    </a:moveTo>
                    <a:lnTo>
                      <a:pt x="1152918" y="502920"/>
                    </a:lnTo>
                    <a:lnTo>
                      <a:pt x="1154645" y="504190"/>
                    </a:lnTo>
                    <a:lnTo>
                      <a:pt x="1552511" y="502920"/>
                    </a:lnTo>
                    <a:close/>
                  </a:path>
                  <a:path w="2431415" h="511810">
                    <a:moveTo>
                      <a:pt x="451078" y="501650"/>
                    </a:moveTo>
                    <a:lnTo>
                      <a:pt x="36956" y="501650"/>
                    </a:lnTo>
                    <a:lnTo>
                      <a:pt x="38569" y="502920"/>
                    </a:lnTo>
                    <a:lnTo>
                      <a:pt x="449046" y="502920"/>
                    </a:lnTo>
                    <a:lnTo>
                      <a:pt x="451078" y="501650"/>
                    </a:lnTo>
                    <a:close/>
                  </a:path>
                  <a:path w="2431415" h="511810">
                    <a:moveTo>
                      <a:pt x="625970" y="501650"/>
                    </a:moveTo>
                    <a:lnTo>
                      <a:pt x="518426" y="501650"/>
                    </a:lnTo>
                    <a:lnTo>
                      <a:pt x="518934" y="502920"/>
                    </a:lnTo>
                    <a:lnTo>
                      <a:pt x="622554" y="502920"/>
                    </a:lnTo>
                    <a:lnTo>
                      <a:pt x="625970" y="501650"/>
                    </a:lnTo>
                    <a:close/>
                  </a:path>
                  <a:path w="2431415" h="511810">
                    <a:moveTo>
                      <a:pt x="1559280" y="501650"/>
                    </a:moveTo>
                    <a:lnTo>
                      <a:pt x="1146124" y="501650"/>
                    </a:lnTo>
                    <a:lnTo>
                      <a:pt x="1147813" y="502920"/>
                    </a:lnTo>
                    <a:lnTo>
                      <a:pt x="1558175" y="502920"/>
                    </a:lnTo>
                    <a:lnTo>
                      <a:pt x="1559280" y="501650"/>
                    </a:lnTo>
                    <a:close/>
                  </a:path>
                  <a:path w="2431415" h="511810">
                    <a:moveTo>
                      <a:pt x="454063" y="500380"/>
                    </a:moveTo>
                    <a:lnTo>
                      <a:pt x="33718" y="500380"/>
                    </a:lnTo>
                    <a:lnTo>
                      <a:pt x="35331" y="501650"/>
                    </a:lnTo>
                    <a:lnTo>
                      <a:pt x="453072" y="501650"/>
                    </a:lnTo>
                    <a:lnTo>
                      <a:pt x="454063" y="500380"/>
                    </a:lnTo>
                    <a:close/>
                  </a:path>
                  <a:path w="2431415" h="511810">
                    <a:moveTo>
                      <a:pt x="632752" y="500380"/>
                    </a:moveTo>
                    <a:lnTo>
                      <a:pt x="517461" y="500380"/>
                    </a:lnTo>
                    <a:lnTo>
                      <a:pt x="517613" y="501650"/>
                    </a:lnTo>
                    <a:lnTo>
                      <a:pt x="629373" y="501650"/>
                    </a:lnTo>
                    <a:lnTo>
                      <a:pt x="632752" y="500380"/>
                    </a:lnTo>
                    <a:close/>
                  </a:path>
                  <a:path w="2431415" h="511810">
                    <a:moveTo>
                      <a:pt x="1562506" y="500380"/>
                    </a:moveTo>
                    <a:lnTo>
                      <a:pt x="1141171" y="500380"/>
                    </a:lnTo>
                    <a:lnTo>
                      <a:pt x="1142796" y="501650"/>
                    </a:lnTo>
                    <a:lnTo>
                      <a:pt x="1561439" y="501650"/>
                    </a:lnTo>
                    <a:lnTo>
                      <a:pt x="1562506" y="500380"/>
                    </a:lnTo>
                    <a:close/>
                  </a:path>
                  <a:path w="2431415" h="511810">
                    <a:moveTo>
                      <a:pt x="755510" y="11430"/>
                    </a:moveTo>
                    <a:lnTo>
                      <a:pt x="302361" y="11430"/>
                    </a:lnTo>
                    <a:lnTo>
                      <a:pt x="293319" y="15240"/>
                    </a:lnTo>
                    <a:lnTo>
                      <a:pt x="287451" y="17780"/>
                    </a:lnTo>
                    <a:lnTo>
                      <a:pt x="281736" y="20320"/>
                    </a:lnTo>
                    <a:lnTo>
                      <a:pt x="278942" y="21590"/>
                    </a:lnTo>
                    <a:lnTo>
                      <a:pt x="276212" y="24130"/>
                    </a:lnTo>
                    <a:lnTo>
                      <a:pt x="270929" y="26670"/>
                    </a:lnTo>
                    <a:lnTo>
                      <a:pt x="268389" y="29210"/>
                    </a:lnTo>
                    <a:lnTo>
                      <a:pt x="265912" y="31750"/>
                    </a:lnTo>
                    <a:lnTo>
                      <a:pt x="263499" y="33020"/>
                    </a:lnTo>
                    <a:lnTo>
                      <a:pt x="261162" y="35560"/>
                    </a:lnTo>
                    <a:lnTo>
                      <a:pt x="258914" y="38100"/>
                    </a:lnTo>
                    <a:lnTo>
                      <a:pt x="256743" y="39370"/>
                    </a:lnTo>
                    <a:lnTo>
                      <a:pt x="7746" y="426720"/>
                    </a:lnTo>
                    <a:lnTo>
                      <a:pt x="6096" y="429260"/>
                    </a:lnTo>
                    <a:lnTo>
                      <a:pt x="5334" y="430530"/>
                    </a:lnTo>
                    <a:lnTo>
                      <a:pt x="4622" y="431800"/>
                    </a:lnTo>
                    <a:lnTo>
                      <a:pt x="3937" y="434340"/>
                    </a:lnTo>
                    <a:lnTo>
                      <a:pt x="3314" y="435610"/>
                    </a:lnTo>
                    <a:lnTo>
                      <a:pt x="2730" y="436880"/>
                    </a:lnTo>
                    <a:lnTo>
                      <a:pt x="2197" y="438150"/>
                    </a:lnTo>
                    <a:lnTo>
                      <a:pt x="1714" y="440690"/>
                    </a:lnTo>
                    <a:lnTo>
                      <a:pt x="1295" y="441960"/>
                    </a:lnTo>
                    <a:lnTo>
                      <a:pt x="914" y="443230"/>
                    </a:lnTo>
                    <a:lnTo>
                      <a:pt x="596" y="445770"/>
                    </a:lnTo>
                    <a:lnTo>
                      <a:pt x="342" y="447040"/>
                    </a:lnTo>
                    <a:lnTo>
                      <a:pt x="139" y="448310"/>
                    </a:lnTo>
                    <a:lnTo>
                      <a:pt x="63" y="449580"/>
                    </a:lnTo>
                    <a:lnTo>
                      <a:pt x="0" y="457200"/>
                    </a:lnTo>
                    <a:lnTo>
                      <a:pt x="139" y="458470"/>
                    </a:lnTo>
                    <a:lnTo>
                      <a:pt x="342" y="461010"/>
                    </a:lnTo>
                    <a:lnTo>
                      <a:pt x="609" y="462280"/>
                    </a:lnTo>
                    <a:lnTo>
                      <a:pt x="927" y="463550"/>
                    </a:lnTo>
                    <a:lnTo>
                      <a:pt x="1295" y="466090"/>
                    </a:lnTo>
                    <a:lnTo>
                      <a:pt x="1727" y="467360"/>
                    </a:lnTo>
                    <a:lnTo>
                      <a:pt x="2197" y="468630"/>
                    </a:lnTo>
                    <a:lnTo>
                      <a:pt x="2730" y="469900"/>
                    </a:lnTo>
                    <a:lnTo>
                      <a:pt x="3302" y="472440"/>
                    </a:lnTo>
                    <a:lnTo>
                      <a:pt x="10502" y="483870"/>
                    </a:lnTo>
                    <a:lnTo>
                      <a:pt x="11556" y="486410"/>
                    </a:lnTo>
                    <a:lnTo>
                      <a:pt x="12649" y="486410"/>
                    </a:lnTo>
                    <a:lnTo>
                      <a:pt x="13792" y="487680"/>
                    </a:lnTo>
                    <a:lnTo>
                      <a:pt x="14973" y="488950"/>
                    </a:lnTo>
                    <a:lnTo>
                      <a:pt x="16205" y="490220"/>
                    </a:lnTo>
                    <a:lnTo>
                      <a:pt x="17475" y="491490"/>
                    </a:lnTo>
                    <a:lnTo>
                      <a:pt x="18796" y="492760"/>
                    </a:lnTo>
                    <a:lnTo>
                      <a:pt x="21539" y="495300"/>
                    </a:lnTo>
                    <a:lnTo>
                      <a:pt x="22974" y="495300"/>
                    </a:lnTo>
                    <a:lnTo>
                      <a:pt x="25920" y="497840"/>
                    </a:lnTo>
                    <a:lnTo>
                      <a:pt x="27431" y="497840"/>
                    </a:lnTo>
                    <a:lnTo>
                      <a:pt x="30543" y="500380"/>
                    </a:lnTo>
                    <a:lnTo>
                      <a:pt x="455993" y="500380"/>
                    </a:lnTo>
                    <a:lnTo>
                      <a:pt x="456933" y="499110"/>
                    </a:lnTo>
                    <a:lnTo>
                      <a:pt x="458787" y="499110"/>
                    </a:lnTo>
                    <a:lnTo>
                      <a:pt x="460540" y="497840"/>
                    </a:lnTo>
                    <a:lnTo>
                      <a:pt x="461391" y="496570"/>
                    </a:lnTo>
                    <a:lnTo>
                      <a:pt x="462216" y="496570"/>
                    </a:lnTo>
                    <a:lnTo>
                      <a:pt x="463016" y="495300"/>
                    </a:lnTo>
                    <a:lnTo>
                      <a:pt x="464553" y="494030"/>
                    </a:lnTo>
                    <a:lnTo>
                      <a:pt x="465277" y="492760"/>
                    </a:lnTo>
                    <a:lnTo>
                      <a:pt x="465975" y="492760"/>
                    </a:lnTo>
                    <a:lnTo>
                      <a:pt x="467283" y="490220"/>
                    </a:lnTo>
                    <a:lnTo>
                      <a:pt x="467893" y="490220"/>
                    </a:lnTo>
                    <a:lnTo>
                      <a:pt x="469036" y="487680"/>
                    </a:lnTo>
                    <a:lnTo>
                      <a:pt x="533107" y="387350"/>
                    </a:lnTo>
                    <a:lnTo>
                      <a:pt x="533438" y="387350"/>
                    </a:lnTo>
                    <a:lnTo>
                      <a:pt x="533730" y="386080"/>
                    </a:lnTo>
                    <a:lnTo>
                      <a:pt x="533857" y="386080"/>
                    </a:lnTo>
                    <a:lnTo>
                      <a:pt x="533717" y="383540"/>
                    </a:lnTo>
                    <a:lnTo>
                      <a:pt x="533438" y="383540"/>
                    </a:lnTo>
                    <a:lnTo>
                      <a:pt x="533107" y="382270"/>
                    </a:lnTo>
                    <a:lnTo>
                      <a:pt x="532587" y="382270"/>
                    </a:lnTo>
                    <a:lnTo>
                      <a:pt x="532345" y="381000"/>
                    </a:lnTo>
                    <a:lnTo>
                      <a:pt x="530123" y="381000"/>
                    </a:lnTo>
                    <a:lnTo>
                      <a:pt x="529272" y="379730"/>
                    </a:lnTo>
                    <a:lnTo>
                      <a:pt x="190601" y="379730"/>
                    </a:lnTo>
                    <a:lnTo>
                      <a:pt x="190055" y="378460"/>
                    </a:lnTo>
                    <a:lnTo>
                      <a:pt x="189369" y="378460"/>
                    </a:lnTo>
                    <a:lnTo>
                      <a:pt x="189001" y="377190"/>
                    </a:lnTo>
                    <a:lnTo>
                      <a:pt x="188658" y="377190"/>
                    </a:lnTo>
                    <a:lnTo>
                      <a:pt x="188518" y="375920"/>
                    </a:lnTo>
                    <a:lnTo>
                      <a:pt x="188391" y="375920"/>
                    </a:lnTo>
                    <a:lnTo>
                      <a:pt x="188709" y="373380"/>
                    </a:lnTo>
                    <a:lnTo>
                      <a:pt x="188912" y="373380"/>
                    </a:lnTo>
                    <a:lnTo>
                      <a:pt x="189166" y="372110"/>
                    </a:lnTo>
                    <a:lnTo>
                      <a:pt x="228866" y="309880"/>
                    </a:lnTo>
                    <a:lnTo>
                      <a:pt x="229958" y="309880"/>
                    </a:lnTo>
                    <a:lnTo>
                      <a:pt x="230543" y="308610"/>
                    </a:lnTo>
                    <a:lnTo>
                      <a:pt x="582777" y="308610"/>
                    </a:lnTo>
                    <a:lnTo>
                      <a:pt x="583552" y="307340"/>
                    </a:lnTo>
                    <a:lnTo>
                      <a:pt x="584758" y="307340"/>
                    </a:lnTo>
                    <a:lnTo>
                      <a:pt x="584974" y="306070"/>
                    </a:lnTo>
                    <a:lnTo>
                      <a:pt x="585279" y="306070"/>
                    </a:lnTo>
                    <a:lnTo>
                      <a:pt x="642531" y="215900"/>
                    </a:lnTo>
                    <a:lnTo>
                      <a:pt x="642975" y="215900"/>
                    </a:lnTo>
                    <a:lnTo>
                      <a:pt x="643102" y="214630"/>
                    </a:lnTo>
                    <a:lnTo>
                      <a:pt x="642810" y="212090"/>
                    </a:lnTo>
                    <a:lnTo>
                      <a:pt x="642531" y="212090"/>
                    </a:lnTo>
                    <a:lnTo>
                      <a:pt x="642353" y="210820"/>
                    </a:lnTo>
                    <a:lnTo>
                      <a:pt x="641718" y="210820"/>
                    </a:lnTo>
                    <a:lnTo>
                      <a:pt x="641197" y="209550"/>
                    </a:lnTo>
                    <a:lnTo>
                      <a:pt x="301396" y="209550"/>
                    </a:lnTo>
                    <a:lnTo>
                      <a:pt x="300913" y="208280"/>
                    </a:lnTo>
                    <a:lnTo>
                      <a:pt x="299173" y="208280"/>
                    </a:lnTo>
                    <a:lnTo>
                      <a:pt x="298932" y="207010"/>
                    </a:lnTo>
                    <a:lnTo>
                      <a:pt x="298323" y="207010"/>
                    </a:lnTo>
                    <a:lnTo>
                      <a:pt x="298018" y="205740"/>
                    </a:lnTo>
                    <a:lnTo>
                      <a:pt x="297764" y="205740"/>
                    </a:lnTo>
                    <a:lnTo>
                      <a:pt x="297891" y="203200"/>
                    </a:lnTo>
                    <a:lnTo>
                      <a:pt x="298157" y="201930"/>
                    </a:lnTo>
                    <a:lnTo>
                      <a:pt x="298411" y="201930"/>
                    </a:lnTo>
                    <a:lnTo>
                      <a:pt x="339712" y="137160"/>
                    </a:lnTo>
                    <a:lnTo>
                      <a:pt x="340156" y="135890"/>
                    </a:lnTo>
                    <a:lnTo>
                      <a:pt x="341541" y="135890"/>
                    </a:lnTo>
                    <a:lnTo>
                      <a:pt x="342011" y="134620"/>
                    </a:lnTo>
                    <a:lnTo>
                      <a:pt x="694397" y="134620"/>
                    </a:lnTo>
                    <a:lnTo>
                      <a:pt x="694969" y="133350"/>
                    </a:lnTo>
                    <a:lnTo>
                      <a:pt x="695706" y="133350"/>
                    </a:lnTo>
                    <a:lnTo>
                      <a:pt x="696112" y="132080"/>
                    </a:lnTo>
                    <a:lnTo>
                      <a:pt x="759472" y="33020"/>
                    </a:lnTo>
                    <a:lnTo>
                      <a:pt x="759993" y="31750"/>
                    </a:lnTo>
                    <a:lnTo>
                      <a:pt x="760463" y="31750"/>
                    </a:lnTo>
                    <a:lnTo>
                      <a:pt x="760869" y="30480"/>
                    </a:lnTo>
                    <a:lnTo>
                      <a:pt x="761047" y="29210"/>
                    </a:lnTo>
                    <a:lnTo>
                      <a:pt x="761339" y="29210"/>
                    </a:lnTo>
                    <a:lnTo>
                      <a:pt x="761466" y="27940"/>
                    </a:lnTo>
                    <a:lnTo>
                      <a:pt x="761657" y="26670"/>
                    </a:lnTo>
                    <a:lnTo>
                      <a:pt x="761657" y="22860"/>
                    </a:lnTo>
                    <a:lnTo>
                      <a:pt x="761466" y="21590"/>
                    </a:lnTo>
                    <a:lnTo>
                      <a:pt x="761199" y="20320"/>
                    </a:lnTo>
                    <a:lnTo>
                      <a:pt x="760869" y="19050"/>
                    </a:lnTo>
                    <a:lnTo>
                      <a:pt x="760247" y="17780"/>
                    </a:lnTo>
                    <a:lnTo>
                      <a:pt x="759764" y="16510"/>
                    </a:lnTo>
                    <a:lnTo>
                      <a:pt x="759218" y="15240"/>
                    </a:lnTo>
                    <a:lnTo>
                      <a:pt x="758609" y="15240"/>
                    </a:lnTo>
                    <a:lnTo>
                      <a:pt x="757923" y="13970"/>
                    </a:lnTo>
                    <a:lnTo>
                      <a:pt x="757186" y="12700"/>
                    </a:lnTo>
                    <a:lnTo>
                      <a:pt x="756373" y="12700"/>
                    </a:lnTo>
                    <a:lnTo>
                      <a:pt x="755510" y="11430"/>
                    </a:lnTo>
                    <a:close/>
                  </a:path>
                  <a:path w="2431415" h="511810">
                    <a:moveTo>
                      <a:pt x="1310068" y="11430"/>
                    </a:moveTo>
                    <a:lnTo>
                      <a:pt x="856830" y="11430"/>
                    </a:lnTo>
                    <a:lnTo>
                      <a:pt x="843813" y="16510"/>
                    </a:lnTo>
                    <a:lnTo>
                      <a:pt x="837577" y="19050"/>
                    </a:lnTo>
                    <a:lnTo>
                      <a:pt x="834542" y="21590"/>
                    </a:lnTo>
                    <a:lnTo>
                      <a:pt x="831557" y="22860"/>
                    </a:lnTo>
                    <a:lnTo>
                      <a:pt x="828649" y="25400"/>
                    </a:lnTo>
                    <a:lnTo>
                      <a:pt x="825804" y="26670"/>
                    </a:lnTo>
                    <a:lnTo>
                      <a:pt x="823023" y="29210"/>
                    </a:lnTo>
                    <a:lnTo>
                      <a:pt x="799782" y="54610"/>
                    </a:lnTo>
                    <a:lnTo>
                      <a:pt x="517779" y="496570"/>
                    </a:lnTo>
                    <a:lnTo>
                      <a:pt x="517258" y="496570"/>
                    </a:lnTo>
                    <a:lnTo>
                      <a:pt x="517194" y="499110"/>
                    </a:lnTo>
                    <a:lnTo>
                      <a:pt x="517271" y="500380"/>
                    </a:lnTo>
                    <a:lnTo>
                      <a:pt x="636092" y="500380"/>
                    </a:lnTo>
                    <a:lnTo>
                      <a:pt x="649109" y="495300"/>
                    </a:lnTo>
                    <a:lnTo>
                      <a:pt x="655345" y="492760"/>
                    </a:lnTo>
                    <a:lnTo>
                      <a:pt x="658380" y="490220"/>
                    </a:lnTo>
                    <a:lnTo>
                      <a:pt x="661352" y="488950"/>
                    </a:lnTo>
                    <a:lnTo>
                      <a:pt x="664273" y="486410"/>
                    </a:lnTo>
                    <a:lnTo>
                      <a:pt x="667118" y="485140"/>
                    </a:lnTo>
                    <a:lnTo>
                      <a:pt x="669899" y="482600"/>
                    </a:lnTo>
                    <a:lnTo>
                      <a:pt x="691235" y="459740"/>
                    </a:lnTo>
                    <a:lnTo>
                      <a:pt x="693140" y="457200"/>
                    </a:lnTo>
                    <a:lnTo>
                      <a:pt x="897813" y="137160"/>
                    </a:lnTo>
                    <a:lnTo>
                      <a:pt x="898258" y="135890"/>
                    </a:lnTo>
                    <a:lnTo>
                      <a:pt x="899642" y="135890"/>
                    </a:lnTo>
                    <a:lnTo>
                      <a:pt x="900125" y="134620"/>
                    </a:lnTo>
                    <a:lnTo>
                      <a:pt x="1249011" y="134620"/>
                    </a:lnTo>
                    <a:lnTo>
                      <a:pt x="1313815" y="33020"/>
                    </a:lnTo>
                    <a:lnTo>
                      <a:pt x="1314361" y="31750"/>
                    </a:lnTo>
                    <a:lnTo>
                      <a:pt x="1314615" y="31750"/>
                    </a:lnTo>
                    <a:lnTo>
                      <a:pt x="1315059" y="30480"/>
                    </a:lnTo>
                    <a:lnTo>
                      <a:pt x="1315427" y="29210"/>
                    </a:lnTo>
                    <a:lnTo>
                      <a:pt x="1315720" y="27940"/>
                    </a:lnTo>
                    <a:lnTo>
                      <a:pt x="1315935" y="26670"/>
                    </a:lnTo>
                    <a:lnTo>
                      <a:pt x="1316075" y="26670"/>
                    </a:lnTo>
                    <a:lnTo>
                      <a:pt x="1315923" y="21590"/>
                    </a:lnTo>
                    <a:lnTo>
                      <a:pt x="1315707" y="21590"/>
                    </a:lnTo>
                    <a:lnTo>
                      <a:pt x="1315415" y="20320"/>
                    </a:lnTo>
                    <a:lnTo>
                      <a:pt x="1315046" y="19050"/>
                    </a:lnTo>
                    <a:lnTo>
                      <a:pt x="1314602" y="17780"/>
                    </a:lnTo>
                    <a:lnTo>
                      <a:pt x="1314081" y="16510"/>
                    </a:lnTo>
                    <a:lnTo>
                      <a:pt x="1313497" y="15240"/>
                    </a:lnTo>
                    <a:lnTo>
                      <a:pt x="1312837" y="15240"/>
                    </a:lnTo>
                    <a:lnTo>
                      <a:pt x="1312113" y="13970"/>
                    </a:lnTo>
                    <a:lnTo>
                      <a:pt x="1311338" y="12700"/>
                    </a:lnTo>
                    <a:lnTo>
                      <a:pt x="1310932" y="12700"/>
                    </a:lnTo>
                    <a:lnTo>
                      <a:pt x="1310068" y="11430"/>
                    </a:lnTo>
                    <a:close/>
                  </a:path>
                  <a:path w="2431415" h="511810">
                    <a:moveTo>
                      <a:pt x="1565605" y="499110"/>
                    </a:moveTo>
                    <a:lnTo>
                      <a:pt x="1137958" y="499110"/>
                    </a:lnTo>
                    <a:lnTo>
                      <a:pt x="1139545" y="500380"/>
                    </a:lnTo>
                    <a:lnTo>
                      <a:pt x="1564589" y="500380"/>
                    </a:lnTo>
                    <a:lnTo>
                      <a:pt x="1565605" y="499110"/>
                    </a:lnTo>
                    <a:close/>
                  </a:path>
                  <a:path w="2431415" h="511810">
                    <a:moveTo>
                      <a:pt x="1569440" y="496570"/>
                    </a:moveTo>
                    <a:lnTo>
                      <a:pt x="1133335" y="496570"/>
                    </a:lnTo>
                    <a:lnTo>
                      <a:pt x="1136396" y="499110"/>
                    </a:lnTo>
                    <a:lnTo>
                      <a:pt x="1566595" y="499110"/>
                    </a:lnTo>
                    <a:lnTo>
                      <a:pt x="1567561" y="497840"/>
                    </a:lnTo>
                    <a:lnTo>
                      <a:pt x="1568513" y="497840"/>
                    </a:lnTo>
                    <a:lnTo>
                      <a:pt x="1569440" y="496570"/>
                    </a:lnTo>
                    <a:close/>
                  </a:path>
                  <a:path w="2431415" h="511810">
                    <a:moveTo>
                      <a:pt x="1863458" y="11430"/>
                    </a:moveTo>
                    <a:lnTo>
                      <a:pt x="1410665" y="11430"/>
                    </a:lnTo>
                    <a:lnTo>
                      <a:pt x="1397647" y="16510"/>
                    </a:lnTo>
                    <a:lnTo>
                      <a:pt x="1391412" y="19050"/>
                    </a:lnTo>
                    <a:lnTo>
                      <a:pt x="1388376" y="21590"/>
                    </a:lnTo>
                    <a:lnTo>
                      <a:pt x="1385404" y="22860"/>
                    </a:lnTo>
                    <a:lnTo>
                      <a:pt x="1382496" y="25400"/>
                    </a:lnTo>
                    <a:lnTo>
                      <a:pt x="1379639" y="26670"/>
                    </a:lnTo>
                    <a:lnTo>
                      <a:pt x="1376870" y="29210"/>
                    </a:lnTo>
                    <a:lnTo>
                      <a:pt x="1353616" y="54610"/>
                    </a:lnTo>
                    <a:lnTo>
                      <a:pt x="1115898" y="426720"/>
                    </a:lnTo>
                    <a:lnTo>
                      <a:pt x="1114996" y="427990"/>
                    </a:lnTo>
                    <a:lnTo>
                      <a:pt x="1114145" y="429260"/>
                    </a:lnTo>
                    <a:lnTo>
                      <a:pt x="1113345" y="431800"/>
                    </a:lnTo>
                    <a:lnTo>
                      <a:pt x="1112596" y="433070"/>
                    </a:lnTo>
                    <a:lnTo>
                      <a:pt x="1111897" y="434340"/>
                    </a:lnTo>
                    <a:lnTo>
                      <a:pt x="1111262" y="435610"/>
                    </a:lnTo>
                    <a:lnTo>
                      <a:pt x="1110678" y="438150"/>
                    </a:lnTo>
                    <a:lnTo>
                      <a:pt x="1110157" y="439420"/>
                    </a:lnTo>
                    <a:lnTo>
                      <a:pt x="1109687" y="440690"/>
                    </a:lnTo>
                    <a:lnTo>
                      <a:pt x="1109281" y="441960"/>
                    </a:lnTo>
                    <a:lnTo>
                      <a:pt x="1108925" y="444500"/>
                    </a:lnTo>
                    <a:lnTo>
                      <a:pt x="1108633" y="445770"/>
                    </a:lnTo>
                    <a:lnTo>
                      <a:pt x="1108392" y="447040"/>
                    </a:lnTo>
                    <a:lnTo>
                      <a:pt x="1108214" y="449580"/>
                    </a:lnTo>
                    <a:lnTo>
                      <a:pt x="1108163" y="457200"/>
                    </a:lnTo>
                    <a:lnTo>
                      <a:pt x="1108227" y="458470"/>
                    </a:lnTo>
                    <a:lnTo>
                      <a:pt x="1108405" y="459740"/>
                    </a:lnTo>
                    <a:lnTo>
                      <a:pt x="1108646" y="461010"/>
                    </a:lnTo>
                    <a:lnTo>
                      <a:pt x="1108938" y="463550"/>
                    </a:lnTo>
                    <a:lnTo>
                      <a:pt x="1109294" y="464820"/>
                    </a:lnTo>
                    <a:lnTo>
                      <a:pt x="1109713" y="466090"/>
                    </a:lnTo>
                    <a:lnTo>
                      <a:pt x="1110195" y="468630"/>
                    </a:lnTo>
                    <a:lnTo>
                      <a:pt x="1110716" y="469900"/>
                    </a:lnTo>
                    <a:lnTo>
                      <a:pt x="1111300" y="471170"/>
                    </a:lnTo>
                    <a:lnTo>
                      <a:pt x="1111948" y="472440"/>
                    </a:lnTo>
                    <a:lnTo>
                      <a:pt x="1112647" y="474980"/>
                    </a:lnTo>
                    <a:lnTo>
                      <a:pt x="1113383" y="476250"/>
                    </a:lnTo>
                    <a:lnTo>
                      <a:pt x="1114196" y="477520"/>
                    </a:lnTo>
                    <a:lnTo>
                      <a:pt x="1115047" y="478790"/>
                    </a:lnTo>
                    <a:lnTo>
                      <a:pt x="1115961" y="480060"/>
                    </a:lnTo>
                    <a:lnTo>
                      <a:pt x="1116914" y="482600"/>
                    </a:lnTo>
                    <a:lnTo>
                      <a:pt x="1126236" y="492760"/>
                    </a:lnTo>
                    <a:lnTo>
                      <a:pt x="1127582" y="492760"/>
                    </a:lnTo>
                    <a:lnTo>
                      <a:pt x="1128966" y="494030"/>
                    </a:lnTo>
                    <a:lnTo>
                      <a:pt x="1131849" y="496570"/>
                    </a:lnTo>
                    <a:lnTo>
                      <a:pt x="1570342" y="496570"/>
                    </a:lnTo>
                    <a:lnTo>
                      <a:pt x="1572069" y="494030"/>
                    </a:lnTo>
                    <a:lnTo>
                      <a:pt x="1572882" y="494030"/>
                    </a:lnTo>
                    <a:lnTo>
                      <a:pt x="1573682" y="492760"/>
                    </a:lnTo>
                    <a:lnTo>
                      <a:pt x="1574444" y="491490"/>
                    </a:lnTo>
                    <a:lnTo>
                      <a:pt x="1575181" y="491490"/>
                    </a:lnTo>
                    <a:lnTo>
                      <a:pt x="1576552" y="488950"/>
                    </a:lnTo>
                    <a:lnTo>
                      <a:pt x="1577187" y="487680"/>
                    </a:lnTo>
                    <a:lnTo>
                      <a:pt x="1646113" y="379730"/>
                    </a:lnTo>
                    <a:lnTo>
                      <a:pt x="1299349" y="379730"/>
                    </a:lnTo>
                    <a:lnTo>
                      <a:pt x="1298854" y="378460"/>
                    </a:lnTo>
                    <a:lnTo>
                      <a:pt x="1298422" y="378460"/>
                    </a:lnTo>
                    <a:lnTo>
                      <a:pt x="1298079" y="377190"/>
                    </a:lnTo>
                    <a:lnTo>
                      <a:pt x="1297762" y="377190"/>
                    </a:lnTo>
                    <a:lnTo>
                      <a:pt x="1297635" y="375920"/>
                    </a:lnTo>
                    <a:lnTo>
                      <a:pt x="1297762" y="373380"/>
                    </a:lnTo>
                    <a:lnTo>
                      <a:pt x="1298232" y="373380"/>
                    </a:lnTo>
                    <a:lnTo>
                      <a:pt x="1448866" y="137160"/>
                    </a:lnTo>
                    <a:lnTo>
                      <a:pt x="1449311" y="135890"/>
                    </a:lnTo>
                    <a:lnTo>
                      <a:pt x="1450695" y="135890"/>
                    </a:lnTo>
                    <a:lnTo>
                      <a:pt x="1451178" y="134620"/>
                    </a:lnTo>
                    <a:lnTo>
                      <a:pt x="1802549" y="134620"/>
                    </a:lnTo>
                    <a:lnTo>
                      <a:pt x="1803120" y="133350"/>
                    </a:lnTo>
                    <a:lnTo>
                      <a:pt x="1803755" y="133350"/>
                    </a:lnTo>
                    <a:lnTo>
                      <a:pt x="1804276" y="132080"/>
                    </a:lnTo>
                    <a:lnTo>
                      <a:pt x="1867357" y="34290"/>
                    </a:lnTo>
                    <a:lnTo>
                      <a:pt x="1867941" y="33020"/>
                    </a:lnTo>
                    <a:lnTo>
                      <a:pt x="1868449" y="31750"/>
                    </a:lnTo>
                    <a:lnTo>
                      <a:pt x="1868893" y="30480"/>
                    </a:lnTo>
                    <a:lnTo>
                      <a:pt x="1869262" y="29210"/>
                    </a:lnTo>
                    <a:lnTo>
                      <a:pt x="1869427" y="29210"/>
                    </a:lnTo>
                    <a:lnTo>
                      <a:pt x="1869681" y="27940"/>
                    </a:lnTo>
                    <a:lnTo>
                      <a:pt x="1869859" y="26670"/>
                    </a:lnTo>
                    <a:lnTo>
                      <a:pt x="1869668" y="21590"/>
                    </a:lnTo>
                    <a:lnTo>
                      <a:pt x="1869414" y="20320"/>
                    </a:lnTo>
                    <a:lnTo>
                      <a:pt x="1869071" y="19050"/>
                    </a:lnTo>
                    <a:lnTo>
                      <a:pt x="1868881" y="19050"/>
                    </a:lnTo>
                    <a:lnTo>
                      <a:pt x="1868436" y="17780"/>
                    </a:lnTo>
                    <a:lnTo>
                      <a:pt x="1867916" y="16510"/>
                    </a:lnTo>
                    <a:lnTo>
                      <a:pt x="1867331" y="15240"/>
                    </a:lnTo>
                    <a:lnTo>
                      <a:pt x="1867014" y="15240"/>
                    </a:lnTo>
                    <a:lnTo>
                      <a:pt x="1866328" y="13970"/>
                    </a:lnTo>
                    <a:lnTo>
                      <a:pt x="1865960" y="13970"/>
                    </a:lnTo>
                    <a:lnTo>
                      <a:pt x="1864766" y="12700"/>
                    </a:lnTo>
                    <a:lnTo>
                      <a:pt x="1864347" y="12700"/>
                    </a:lnTo>
                    <a:lnTo>
                      <a:pt x="1863458" y="11430"/>
                    </a:lnTo>
                    <a:close/>
                  </a:path>
                  <a:path w="2431415" h="511810">
                    <a:moveTo>
                      <a:pt x="1047432" y="433070"/>
                    </a:moveTo>
                    <a:lnTo>
                      <a:pt x="787857" y="433070"/>
                    </a:lnTo>
                    <a:lnTo>
                      <a:pt x="788454" y="434340"/>
                    </a:lnTo>
                    <a:lnTo>
                      <a:pt x="1046302" y="434340"/>
                    </a:lnTo>
                    <a:lnTo>
                      <a:pt x="1047432" y="433070"/>
                    </a:lnTo>
                    <a:close/>
                  </a:path>
                  <a:path w="2431415" h="511810">
                    <a:moveTo>
                      <a:pt x="1058887" y="427990"/>
                    </a:moveTo>
                    <a:lnTo>
                      <a:pt x="785812" y="427990"/>
                    </a:lnTo>
                    <a:lnTo>
                      <a:pt x="785660" y="429260"/>
                    </a:lnTo>
                    <a:lnTo>
                      <a:pt x="785964" y="431800"/>
                    </a:lnTo>
                    <a:lnTo>
                      <a:pt x="786257" y="431800"/>
                    </a:lnTo>
                    <a:lnTo>
                      <a:pt x="786625" y="433070"/>
                    </a:lnTo>
                    <a:lnTo>
                      <a:pt x="1050747" y="433070"/>
                    </a:lnTo>
                    <a:lnTo>
                      <a:pt x="1051826" y="431800"/>
                    </a:lnTo>
                    <a:lnTo>
                      <a:pt x="1053934" y="430530"/>
                    </a:lnTo>
                    <a:lnTo>
                      <a:pt x="1055966" y="430530"/>
                    </a:lnTo>
                    <a:lnTo>
                      <a:pt x="1056970" y="429260"/>
                    </a:lnTo>
                    <a:lnTo>
                      <a:pt x="1057935" y="429260"/>
                    </a:lnTo>
                    <a:lnTo>
                      <a:pt x="1058887" y="427990"/>
                    </a:lnTo>
                    <a:close/>
                  </a:path>
                  <a:path w="2431415" h="511810">
                    <a:moveTo>
                      <a:pt x="1249011" y="134620"/>
                    </a:moveTo>
                    <a:lnTo>
                      <a:pt x="1091425" y="134620"/>
                    </a:lnTo>
                    <a:lnTo>
                      <a:pt x="1091895" y="135890"/>
                    </a:lnTo>
                    <a:lnTo>
                      <a:pt x="1093279" y="135890"/>
                    </a:lnTo>
                    <a:lnTo>
                      <a:pt x="1093724" y="137160"/>
                    </a:lnTo>
                    <a:lnTo>
                      <a:pt x="1094244" y="137160"/>
                    </a:lnTo>
                    <a:lnTo>
                      <a:pt x="1094384" y="138430"/>
                    </a:lnTo>
                    <a:lnTo>
                      <a:pt x="1094536" y="138430"/>
                    </a:lnTo>
                    <a:lnTo>
                      <a:pt x="1094689" y="139700"/>
                    </a:lnTo>
                    <a:lnTo>
                      <a:pt x="1094536" y="140970"/>
                    </a:lnTo>
                    <a:lnTo>
                      <a:pt x="1094384" y="140970"/>
                    </a:lnTo>
                    <a:lnTo>
                      <a:pt x="1094257" y="142240"/>
                    </a:lnTo>
                    <a:lnTo>
                      <a:pt x="1094105" y="142240"/>
                    </a:lnTo>
                    <a:lnTo>
                      <a:pt x="984326" y="313690"/>
                    </a:lnTo>
                    <a:lnTo>
                      <a:pt x="983881" y="314960"/>
                    </a:lnTo>
                    <a:lnTo>
                      <a:pt x="982802" y="314960"/>
                    </a:lnTo>
                    <a:lnTo>
                      <a:pt x="982179" y="316230"/>
                    </a:lnTo>
                    <a:lnTo>
                      <a:pt x="857796" y="316230"/>
                    </a:lnTo>
                    <a:lnTo>
                      <a:pt x="857186" y="317500"/>
                    </a:lnTo>
                    <a:lnTo>
                      <a:pt x="855903" y="317500"/>
                    </a:lnTo>
                    <a:lnTo>
                      <a:pt x="855611" y="318770"/>
                    </a:lnTo>
                    <a:lnTo>
                      <a:pt x="786244" y="426720"/>
                    </a:lnTo>
                    <a:lnTo>
                      <a:pt x="786091" y="427990"/>
                    </a:lnTo>
                    <a:lnTo>
                      <a:pt x="1059815" y="427990"/>
                    </a:lnTo>
                    <a:lnTo>
                      <a:pt x="1060716" y="426720"/>
                    </a:lnTo>
                    <a:lnTo>
                      <a:pt x="1061580" y="425450"/>
                    </a:lnTo>
                    <a:lnTo>
                      <a:pt x="1062431" y="425450"/>
                    </a:lnTo>
                    <a:lnTo>
                      <a:pt x="1063256" y="424180"/>
                    </a:lnTo>
                    <a:lnTo>
                      <a:pt x="1064056" y="424180"/>
                    </a:lnTo>
                    <a:lnTo>
                      <a:pt x="1065555" y="421640"/>
                    </a:lnTo>
                    <a:lnTo>
                      <a:pt x="1066253" y="420370"/>
                    </a:lnTo>
                    <a:lnTo>
                      <a:pt x="1066927" y="420370"/>
                    </a:lnTo>
                    <a:lnTo>
                      <a:pt x="1067562" y="419100"/>
                    </a:lnTo>
                    <a:lnTo>
                      <a:pt x="1249011" y="134620"/>
                    </a:lnTo>
                    <a:close/>
                  </a:path>
                  <a:path w="2431415" h="511810">
                    <a:moveTo>
                      <a:pt x="1755406" y="203200"/>
                    </a:moveTo>
                    <a:lnTo>
                      <a:pt x="1523060" y="203200"/>
                    </a:lnTo>
                    <a:lnTo>
                      <a:pt x="1455991" y="308610"/>
                    </a:lnTo>
                    <a:lnTo>
                      <a:pt x="1455674" y="308610"/>
                    </a:lnTo>
                    <a:lnTo>
                      <a:pt x="1455534" y="309880"/>
                    </a:lnTo>
                    <a:lnTo>
                      <a:pt x="1455381" y="309880"/>
                    </a:lnTo>
                    <a:lnTo>
                      <a:pt x="1455229" y="311150"/>
                    </a:lnTo>
                    <a:lnTo>
                      <a:pt x="1455381" y="312420"/>
                    </a:lnTo>
                    <a:lnTo>
                      <a:pt x="1455547" y="312420"/>
                    </a:lnTo>
                    <a:lnTo>
                      <a:pt x="1455750" y="313690"/>
                    </a:lnTo>
                    <a:lnTo>
                      <a:pt x="1456296" y="313690"/>
                    </a:lnTo>
                    <a:lnTo>
                      <a:pt x="1456766" y="314960"/>
                    </a:lnTo>
                    <a:lnTo>
                      <a:pt x="1457871" y="314960"/>
                    </a:lnTo>
                    <a:lnTo>
                      <a:pt x="1458188" y="316230"/>
                    </a:lnTo>
                    <a:lnTo>
                      <a:pt x="1533474" y="316230"/>
                    </a:lnTo>
                    <a:lnTo>
                      <a:pt x="1534058" y="317500"/>
                    </a:lnTo>
                    <a:lnTo>
                      <a:pt x="1534820" y="317500"/>
                    </a:lnTo>
                    <a:lnTo>
                      <a:pt x="1535239" y="318770"/>
                    </a:lnTo>
                    <a:lnTo>
                      <a:pt x="1535734" y="318770"/>
                    </a:lnTo>
                    <a:lnTo>
                      <a:pt x="1535912" y="320040"/>
                    </a:lnTo>
                    <a:lnTo>
                      <a:pt x="1535976" y="321310"/>
                    </a:lnTo>
                    <a:lnTo>
                      <a:pt x="1535912" y="322580"/>
                    </a:lnTo>
                    <a:lnTo>
                      <a:pt x="1535747" y="322580"/>
                    </a:lnTo>
                    <a:lnTo>
                      <a:pt x="1535353" y="323850"/>
                    </a:lnTo>
                    <a:lnTo>
                      <a:pt x="1500543" y="378460"/>
                    </a:lnTo>
                    <a:lnTo>
                      <a:pt x="1499971" y="378460"/>
                    </a:lnTo>
                    <a:lnTo>
                      <a:pt x="1499717" y="379730"/>
                    </a:lnTo>
                    <a:lnTo>
                      <a:pt x="1646113" y="379730"/>
                    </a:lnTo>
                    <a:lnTo>
                      <a:pt x="1755584" y="208280"/>
                    </a:lnTo>
                    <a:lnTo>
                      <a:pt x="1756029" y="208280"/>
                    </a:lnTo>
                    <a:lnTo>
                      <a:pt x="1756156" y="207010"/>
                    </a:lnTo>
                    <a:lnTo>
                      <a:pt x="1755863" y="204470"/>
                    </a:lnTo>
                    <a:lnTo>
                      <a:pt x="1755571" y="204470"/>
                    </a:lnTo>
                    <a:lnTo>
                      <a:pt x="1755406" y="203200"/>
                    </a:lnTo>
                    <a:close/>
                  </a:path>
                  <a:path w="2431415" h="511810">
                    <a:moveTo>
                      <a:pt x="1753971" y="201930"/>
                    </a:moveTo>
                    <a:lnTo>
                      <a:pt x="1524025" y="201930"/>
                    </a:lnTo>
                    <a:lnTo>
                      <a:pt x="1523758" y="203200"/>
                    </a:lnTo>
                    <a:lnTo>
                      <a:pt x="1754517" y="203200"/>
                    </a:lnTo>
                    <a:lnTo>
                      <a:pt x="1753971" y="201930"/>
                    </a:lnTo>
                    <a:close/>
                  </a:path>
                  <a:path w="2431415" h="511810">
                    <a:moveTo>
                      <a:pt x="754126" y="10160"/>
                    </a:moveTo>
                    <a:lnTo>
                      <a:pt x="308470" y="10160"/>
                    </a:lnTo>
                    <a:lnTo>
                      <a:pt x="305409" y="11430"/>
                    </a:lnTo>
                    <a:lnTo>
                      <a:pt x="754595" y="11430"/>
                    </a:lnTo>
                    <a:lnTo>
                      <a:pt x="754126" y="10160"/>
                    </a:lnTo>
                    <a:close/>
                  </a:path>
                  <a:path w="2431415" h="511810">
                    <a:moveTo>
                      <a:pt x="1308201" y="10160"/>
                    </a:moveTo>
                    <a:lnTo>
                      <a:pt x="863549" y="10160"/>
                    </a:lnTo>
                    <a:lnTo>
                      <a:pt x="860171" y="11430"/>
                    </a:lnTo>
                    <a:lnTo>
                      <a:pt x="1309154" y="11430"/>
                    </a:lnTo>
                    <a:lnTo>
                      <a:pt x="1308201" y="10160"/>
                    </a:lnTo>
                    <a:close/>
                  </a:path>
                  <a:path w="2431415" h="511810">
                    <a:moveTo>
                      <a:pt x="1861540" y="10160"/>
                    </a:moveTo>
                    <a:lnTo>
                      <a:pt x="1417383" y="10160"/>
                    </a:lnTo>
                    <a:lnTo>
                      <a:pt x="1414005" y="11430"/>
                    </a:lnTo>
                    <a:lnTo>
                      <a:pt x="1863001" y="11430"/>
                    </a:lnTo>
                    <a:lnTo>
                      <a:pt x="1861540" y="10160"/>
                    </a:lnTo>
                    <a:close/>
                  </a:path>
                  <a:path w="2431415" h="511810">
                    <a:moveTo>
                      <a:pt x="751065" y="8890"/>
                    </a:moveTo>
                    <a:lnTo>
                      <a:pt x="314617" y="8890"/>
                    </a:lnTo>
                    <a:lnTo>
                      <a:pt x="311531" y="10160"/>
                    </a:lnTo>
                    <a:lnTo>
                      <a:pt x="752119" y="10160"/>
                    </a:lnTo>
                    <a:lnTo>
                      <a:pt x="751065" y="8890"/>
                    </a:lnTo>
                    <a:close/>
                  </a:path>
                  <a:path w="2431415" h="511810">
                    <a:moveTo>
                      <a:pt x="1306156" y="8890"/>
                    </a:moveTo>
                    <a:lnTo>
                      <a:pt x="870369" y="8890"/>
                    </a:lnTo>
                    <a:lnTo>
                      <a:pt x="866952" y="10160"/>
                    </a:lnTo>
                    <a:lnTo>
                      <a:pt x="1306677" y="10160"/>
                    </a:lnTo>
                    <a:lnTo>
                      <a:pt x="1306156" y="8890"/>
                    </a:lnTo>
                    <a:close/>
                  </a:path>
                  <a:path w="2431415" h="511810">
                    <a:moveTo>
                      <a:pt x="1860003" y="8890"/>
                    </a:moveTo>
                    <a:lnTo>
                      <a:pt x="1424203" y="8890"/>
                    </a:lnTo>
                    <a:lnTo>
                      <a:pt x="1420787" y="10160"/>
                    </a:lnTo>
                    <a:lnTo>
                      <a:pt x="1860524" y="10160"/>
                    </a:lnTo>
                    <a:lnTo>
                      <a:pt x="1860003" y="8890"/>
                    </a:lnTo>
                    <a:close/>
                  </a:path>
                  <a:path w="2431415" h="511810">
                    <a:moveTo>
                      <a:pt x="746747" y="7620"/>
                    </a:moveTo>
                    <a:lnTo>
                      <a:pt x="323799" y="7620"/>
                    </a:lnTo>
                    <a:lnTo>
                      <a:pt x="320738" y="8890"/>
                    </a:lnTo>
                    <a:lnTo>
                      <a:pt x="747826" y="8890"/>
                    </a:lnTo>
                    <a:lnTo>
                      <a:pt x="746747" y="7620"/>
                    </a:lnTo>
                    <a:close/>
                  </a:path>
                  <a:path w="2431415" h="511810">
                    <a:moveTo>
                      <a:pt x="1301165" y="7620"/>
                    </a:moveTo>
                    <a:lnTo>
                      <a:pt x="880706" y="7620"/>
                    </a:lnTo>
                    <a:lnTo>
                      <a:pt x="877252" y="8890"/>
                    </a:lnTo>
                    <a:lnTo>
                      <a:pt x="1302308" y="8890"/>
                    </a:lnTo>
                    <a:lnTo>
                      <a:pt x="1301165" y="7620"/>
                    </a:lnTo>
                    <a:close/>
                  </a:path>
                  <a:path w="2431415" h="511810">
                    <a:moveTo>
                      <a:pt x="1855012" y="7620"/>
                    </a:moveTo>
                    <a:lnTo>
                      <a:pt x="1434541" y="7620"/>
                    </a:lnTo>
                    <a:lnTo>
                      <a:pt x="1431086" y="8890"/>
                    </a:lnTo>
                    <a:lnTo>
                      <a:pt x="1856155" y="8890"/>
                    </a:lnTo>
                    <a:lnTo>
                      <a:pt x="1855012" y="7620"/>
                    </a:lnTo>
                    <a:close/>
                  </a:path>
                  <a:path w="2431415" h="511810">
                    <a:moveTo>
                      <a:pt x="1952752" y="2540"/>
                    </a:moveTo>
                    <a:lnTo>
                      <a:pt x="1940623" y="2540"/>
                    </a:lnTo>
                    <a:lnTo>
                      <a:pt x="1940064" y="3810"/>
                    </a:lnTo>
                    <a:lnTo>
                      <a:pt x="1953133" y="3810"/>
                    </a:lnTo>
                    <a:lnTo>
                      <a:pt x="1952752" y="2540"/>
                    </a:lnTo>
                    <a:close/>
                  </a:path>
                  <a:path w="2431415" h="511810">
                    <a:moveTo>
                      <a:pt x="1951418" y="1270"/>
                    </a:moveTo>
                    <a:lnTo>
                      <a:pt x="1942147" y="1270"/>
                    </a:lnTo>
                    <a:lnTo>
                      <a:pt x="1941233" y="2540"/>
                    </a:lnTo>
                    <a:lnTo>
                      <a:pt x="1952117" y="2540"/>
                    </a:lnTo>
                    <a:lnTo>
                      <a:pt x="1951418" y="1270"/>
                    </a:lnTo>
                    <a:close/>
                  </a:path>
                  <a:path w="2431415" h="511810">
                    <a:moveTo>
                      <a:pt x="1948789" y="0"/>
                    </a:moveTo>
                    <a:lnTo>
                      <a:pt x="1944789" y="0"/>
                    </a:lnTo>
                    <a:lnTo>
                      <a:pt x="1944230" y="1270"/>
                    </a:lnTo>
                    <a:lnTo>
                      <a:pt x="1949348" y="1270"/>
                    </a:lnTo>
                    <a:lnTo>
                      <a:pt x="1948789" y="0"/>
                    </a:lnTo>
                    <a:close/>
                  </a:path>
                </a:pathLst>
              </a:custGeom>
              <a:solidFill>
                <a:schemeClr val="accent2"/>
              </a:solidFill>
            </p:spPr>
            <p:txBody>
              <a:bodyPr wrap="square" lIns="0" tIns="0" rIns="0" bIns="0" rtlCol="0"/>
              <a:lstStyle/>
              <a:p>
                <a:pPr algn="ctr"/>
                <a:endParaRPr/>
              </a:p>
            </p:txBody>
          </p:sp>
          <p:sp>
            <p:nvSpPr>
              <p:cNvPr id="11" name="Text Box 2">
                <a:hlinkClick r:id="rId3"/>
                <a:extLst>
                  <a:ext uri="{FF2B5EF4-FFF2-40B4-BE49-F238E27FC236}">
                    <a16:creationId xmlns:a16="http://schemas.microsoft.com/office/drawing/2014/main" id="{BAF9A8AD-ADDF-68E9-9A16-95475ECB0788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832181" y="6292302"/>
                <a:ext cx="1336862" cy="23083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3175" cap="flat" cmpd="sng">
                    <a:solidFill>
                      <a:srgbClr val="000000"/>
                    </a:solidFill>
                    <a:prstDash val="solid"/>
                    <a:miter lim="400000"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square" lIns="38100" tIns="38100" rIns="38100" bIns="38100" anchor="ctr">
                <a:spAutoFit/>
              </a:bodyPr>
              <a:lstStyle/>
              <a:p>
                <a:pPr eaLnBrk="1">
                  <a:defRPr/>
                </a:pPr>
                <a:r>
                  <a:rPr lang="en-US" sz="1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Arimo" panose="020B0604020202020204" pitchFamily="34" charset="0"/>
                    <a:ea typeface="Arimo" panose="020B0604020202020204" pitchFamily="34" charset="0"/>
                    <a:cs typeface="Arimo" panose="020B0604020202020204" pitchFamily="34" charset="0"/>
                  </a:rPr>
                  <a:t>EUROPOS.GROUP</a:t>
                </a:r>
                <a:endParaRPr lang="x-none" altLang="x-none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mo" panose="020B0604020202020204" pitchFamily="34" charset="0"/>
                  <a:ea typeface="Arimo" panose="020B0604020202020204" pitchFamily="34" charset="0"/>
                  <a:cs typeface="Arimo" panose="020B0604020202020204" pitchFamily="34" charset="0"/>
                  <a:sym typeface="Poppins SemiBold" charset="0"/>
                </a:endParaRPr>
              </a:p>
            </p:txBody>
          </p:sp>
          <p:sp>
            <p:nvSpPr>
              <p:cNvPr id="13" name="Text Box 2">
                <a:extLst>
                  <a:ext uri="{FF2B5EF4-FFF2-40B4-BE49-F238E27FC236}">
                    <a16:creationId xmlns:a16="http://schemas.microsoft.com/office/drawing/2014/main" id="{8FD5847D-BB45-A28A-70BD-16C6FAE75FEE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2328917" y="6287049"/>
                <a:ext cx="1711455" cy="23083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3175" cap="flat" cmpd="sng">
                    <a:solidFill>
                      <a:srgbClr val="000000"/>
                    </a:solidFill>
                    <a:prstDash val="solid"/>
                    <a:miter lim="400000"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square" lIns="38100" tIns="38100" rIns="38100" bIns="38100" anchor="ctr">
                <a:spAutoFit/>
              </a:bodyPr>
              <a:lstStyle/>
              <a:p>
                <a:pPr eaLnBrk="1">
                  <a:defRPr/>
                </a:pPr>
                <a:r>
                  <a:rPr lang="en-US" sz="1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Arimo" panose="020B0604020202020204" pitchFamily="34" charset="0"/>
                    <a:ea typeface="Arimo" panose="020B0604020202020204" pitchFamily="34" charset="0"/>
                    <a:cs typeface="Arimo" panose="020B0604020202020204" pitchFamily="34" charset="0"/>
                  </a:rPr>
                  <a:t>EUROPOS.RU</a:t>
                </a:r>
                <a:endParaRPr lang="x-none" altLang="x-none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mo" panose="020B0604020202020204" pitchFamily="34" charset="0"/>
                  <a:ea typeface="Arimo" panose="020B0604020202020204" pitchFamily="34" charset="0"/>
                  <a:cs typeface="Arimo" panose="020B0604020202020204" pitchFamily="34" charset="0"/>
                  <a:sym typeface="Poppins SemiBold" charset="0"/>
                </a:endParaRPr>
              </a:p>
            </p:txBody>
          </p:sp>
        </p:grpSp>
        <p:sp>
          <p:nvSpPr>
            <p:cNvPr id="9" name="Text Box 2">
              <a:extLst>
                <a:ext uri="{FF2B5EF4-FFF2-40B4-BE49-F238E27FC236}">
                  <a16:creationId xmlns:a16="http://schemas.microsoft.com/office/drawing/2014/main" id="{C456E303-1896-FD9E-93CA-67961914ECBF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3611617" y="6287049"/>
              <a:ext cx="1711455" cy="2308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175" cap="flat" cmpd="sng">
                  <a:solidFill>
                    <a:srgbClr val="000000"/>
                  </a:solidFill>
                  <a:prstDash val="solid"/>
                  <a:miter lim="400000"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square" lIns="38100" tIns="38100" rIns="38100" bIns="38100" anchor="ctr">
              <a:spAutoFit/>
            </a:bodyPr>
            <a:lstStyle/>
            <a:p>
              <a:pPr eaLnBrk="1">
                <a:defRPr/>
              </a:pPr>
              <a:r>
                <a:rPr lang="en-US" sz="1000" dirty="0">
                  <a:solidFill>
                    <a:schemeClr val="tx2">
                      <a:lumMod val="50000"/>
                      <a:lumOff val="50000"/>
                    </a:schemeClr>
                  </a:solidFill>
                  <a:latin typeface="Arimo" panose="020B0604020202020204" pitchFamily="34" charset="0"/>
                  <a:ea typeface="Arimo" panose="020B0604020202020204" pitchFamily="34" charset="0"/>
                  <a:cs typeface="Arimo" panose="020B0604020202020204" pitchFamily="34" charset="0"/>
                  <a:hlinkClick r:id="rId4">
                    <a:extLst>
                      <a:ext uri="{A12FA001-AC4F-418D-AE19-62706E023703}">
                        <ahyp:hlinkClr xmlns:ahyp="http://schemas.microsoft.com/office/drawing/2018/hyperlinkcolor" val="tx"/>
                      </a:ext>
                    </a:extLst>
                  </a:hlinkClick>
                </a:rPr>
                <a:t>EUROPOS.KZ</a:t>
              </a:r>
              <a:endParaRPr lang="x-none" altLang="x-none" sz="1000" dirty="0">
                <a:solidFill>
                  <a:schemeClr val="tx2">
                    <a:lumMod val="50000"/>
                    <a:lumOff val="50000"/>
                  </a:schemeClr>
                </a:solidFill>
                <a:latin typeface="Arimo" panose="020B0604020202020204" pitchFamily="34" charset="0"/>
                <a:ea typeface="Arimo" panose="020B0604020202020204" pitchFamily="34" charset="0"/>
                <a:cs typeface="Arimo" panose="020B0604020202020204" pitchFamily="34" charset="0"/>
                <a:sym typeface="Poppins SemiBold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520550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397DC663-447B-DF08-F90F-08911F0BD63C}"/>
              </a:ext>
            </a:extLst>
          </p:cNvPr>
          <p:cNvSpPr txBox="1"/>
          <p:nvPr/>
        </p:nvSpPr>
        <p:spPr>
          <a:xfrm>
            <a:off x="1581150" y="204293"/>
            <a:ext cx="983821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000" dirty="0">
                <a:solidFill>
                  <a:schemeClr val="tx1">
                    <a:lumMod val="50000"/>
                    <a:lumOff val="50000"/>
                  </a:schemeClr>
                </a:solidFill>
                <a:latin typeface="Montserrat Medium" panose="00000600000000000000" pitchFamily="2" charset="-52"/>
                <a:ea typeface="Open Sans" panose="020B0606030504020204" pitchFamily="34" charset="0"/>
                <a:cs typeface="Open Sans" panose="020B0606030504020204" pitchFamily="34" charset="0"/>
              </a:rPr>
              <a:t>Текущая ситуация – в основном использование металлических телег </a:t>
            </a:r>
          </a:p>
        </p:txBody>
      </p:sp>
      <p:sp>
        <p:nvSpPr>
          <p:cNvPr id="13" name="Text Box 2">
            <a:hlinkClick r:id="rId2"/>
            <a:extLst>
              <a:ext uri="{FF2B5EF4-FFF2-40B4-BE49-F238E27FC236}">
                <a16:creationId xmlns:a16="http://schemas.microsoft.com/office/drawing/2014/main" id="{A1578530-DF48-4A45-BFF5-5B6C7CD05F35}"/>
              </a:ext>
            </a:extLst>
          </p:cNvPr>
          <p:cNvSpPr txBox="1">
            <a:spLocks/>
          </p:cNvSpPr>
          <p:nvPr/>
        </p:nvSpPr>
        <p:spPr bwMode="auto">
          <a:xfrm>
            <a:off x="832181" y="6531914"/>
            <a:ext cx="1336862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38100" tIns="38100" rIns="38100" bIns="38100" anchor="ctr">
            <a:spAutoFit/>
          </a:bodyPr>
          <a:lstStyle/>
          <a:p>
            <a:pPr eaLnBrk="1">
              <a:defRPr/>
            </a:pPr>
            <a:r>
              <a:rPr lang="ru-RU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Arimo" panose="020B0604020202020204" pitchFamily="34" charset="0"/>
                <a:ea typeface="Arimo" panose="020B0604020202020204" pitchFamily="34" charset="0"/>
                <a:cs typeface="Arimo" panose="020B0604020202020204" pitchFamily="34" charset="0"/>
              </a:rPr>
              <a:t>3</a:t>
            </a:r>
            <a:endParaRPr lang="x-none" altLang="x-none" sz="1000" dirty="0">
              <a:solidFill>
                <a:schemeClr val="tx1">
                  <a:lumMod val="50000"/>
                  <a:lumOff val="50000"/>
                </a:schemeClr>
              </a:solidFill>
              <a:latin typeface="Arimo" panose="020B0604020202020204" pitchFamily="34" charset="0"/>
              <a:ea typeface="Arimo" panose="020B0604020202020204" pitchFamily="34" charset="0"/>
              <a:cs typeface="Arimo" panose="020B0604020202020204" pitchFamily="34" charset="0"/>
              <a:sym typeface="Poppins SemiBold" charset="0"/>
            </a:endParaRPr>
          </a:p>
        </p:txBody>
      </p:sp>
      <p:cxnSp>
        <p:nvCxnSpPr>
          <p:cNvPr id="43" name="Прямая соединительная линия 42">
            <a:extLst>
              <a:ext uri="{FF2B5EF4-FFF2-40B4-BE49-F238E27FC236}">
                <a16:creationId xmlns:a16="http://schemas.microsoft.com/office/drawing/2014/main" id="{F57265D7-73B2-46D8-843A-0F51A29938EC}"/>
              </a:ext>
            </a:extLst>
          </p:cNvPr>
          <p:cNvCxnSpPr>
            <a:cxnSpLocks/>
          </p:cNvCxnSpPr>
          <p:nvPr/>
        </p:nvCxnSpPr>
        <p:spPr>
          <a:xfrm>
            <a:off x="1952625" y="587237"/>
            <a:ext cx="10239375" cy="0"/>
          </a:xfrm>
          <a:prstGeom prst="line">
            <a:avLst/>
          </a:prstGeom>
          <a:ln>
            <a:solidFill>
              <a:srgbClr val="B2B2B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9" name="Рисунок 8" descr="Изображение выглядит как транспорт, ручная тележка&#10;&#10;Автоматически созданное описание">
            <a:extLst>
              <a:ext uri="{FF2B5EF4-FFF2-40B4-BE49-F238E27FC236}">
                <a16:creationId xmlns:a16="http://schemas.microsoft.com/office/drawing/2014/main" id="{62960AAC-2505-4BB9-BBCD-F5BE5697BB58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89411" y="2080729"/>
            <a:ext cx="2526427" cy="3245658"/>
          </a:xfrm>
          <a:prstGeom prst="rect">
            <a:avLst/>
          </a:prstGeom>
        </p:spPr>
      </p:pic>
      <p:pic>
        <p:nvPicPr>
          <p:cNvPr id="10" name="Picture 2">
            <a:extLst>
              <a:ext uri="{FF2B5EF4-FFF2-40B4-BE49-F238E27FC236}">
                <a16:creationId xmlns:a16="http://schemas.microsoft.com/office/drawing/2014/main" id="{5EE4210E-3ED0-458F-86B6-192BA81A6B4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8591326" y="2122177"/>
            <a:ext cx="2753003" cy="30829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object 7">
            <a:extLst>
              <a:ext uri="{FF2B5EF4-FFF2-40B4-BE49-F238E27FC236}">
                <a16:creationId xmlns:a16="http://schemas.microsoft.com/office/drawing/2014/main" id="{63C6B83D-A9BC-4B00-9184-E4012C872115}"/>
              </a:ext>
            </a:extLst>
          </p:cNvPr>
          <p:cNvSpPr txBox="1">
            <a:spLocks/>
          </p:cNvSpPr>
          <p:nvPr/>
        </p:nvSpPr>
        <p:spPr>
          <a:xfrm>
            <a:off x="-1104900" y="5690830"/>
            <a:ext cx="14658979" cy="3206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>
            <a:lvl1pPr>
              <a:defRPr sz="2800" b="1" i="0">
                <a:solidFill>
                  <a:schemeClr val="bg1"/>
                </a:solidFill>
                <a:latin typeface="Gotham Pro"/>
                <a:ea typeface="+mj-ea"/>
                <a:cs typeface="Gotham Pro"/>
              </a:defRPr>
            </a:lvl1pPr>
          </a:lstStyle>
          <a:p>
            <a:pPr marL="4386580">
              <a:spcBef>
                <a:spcPts val="100"/>
              </a:spcBef>
            </a:pPr>
            <a:r>
              <a:rPr lang="ru-RU" sz="2000" b="0" spc="-65" dirty="0">
                <a:solidFill>
                  <a:schemeClr val="tx1"/>
                </a:solidFill>
                <a:latin typeface="+mj-lt"/>
              </a:rPr>
              <a:t>Пластиковая телега имеет ряд очевидных преимуществ!</a:t>
            </a:r>
          </a:p>
        </p:txBody>
      </p:sp>
      <p:graphicFrame>
        <p:nvGraphicFramePr>
          <p:cNvPr id="12" name="Таблица 16">
            <a:extLst>
              <a:ext uri="{FF2B5EF4-FFF2-40B4-BE49-F238E27FC236}">
                <a16:creationId xmlns:a16="http://schemas.microsoft.com/office/drawing/2014/main" id="{7ECD30FD-21B3-4C8F-A951-4A3F0FA4F40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75384668"/>
              </p:ext>
            </p:extLst>
          </p:nvPr>
        </p:nvGraphicFramePr>
        <p:xfrm>
          <a:off x="3525637" y="1510627"/>
          <a:ext cx="5117755" cy="388885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675675">
                  <a:extLst>
                    <a:ext uri="{9D8B030D-6E8A-4147-A177-3AD203B41FA5}">
                      <a16:colId xmlns:a16="http://schemas.microsoft.com/office/drawing/2014/main" val="1481249137"/>
                    </a:ext>
                  </a:extLst>
                </a:gridCol>
                <a:gridCol w="3680081">
                  <a:extLst>
                    <a:ext uri="{9D8B030D-6E8A-4147-A177-3AD203B41FA5}">
                      <a16:colId xmlns:a16="http://schemas.microsoft.com/office/drawing/2014/main" val="3263112729"/>
                    </a:ext>
                  </a:extLst>
                </a:gridCol>
                <a:gridCol w="761999">
                  <a:extLst>
                    <a:ext uri="{9D8B030D-6E8A-4147-A177-3AD203B41FA5}">
                      <a16:colId xmlns:a16="http://schemas.microsoft.com/office/drawing/2014/main" val="2092645344"/>
                    </a:ext>
                  </a:extLst>
                </a:gridCol>
              </a:tblGrid>
              <a:tr h="680375">
                <a:tc>
                  <a:txBody>
                    <a:bodyPr/>
                    <a:lstStyle/>
                    <a:p>
                      <a:endParaRPr lang="en-US" dirty="0">
                        <a:latin typeface="+mj-lt"/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latin typeface="+mj-lt"/>
                        </a:rPr>
                        <a:t>Привлекательный внешний вид</a:t>
                      </a: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atin typeface="+mj-lt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16855532"/>
                  </a:ext>
                </a:extLst>
              </a:tr>
              <a:tr h="607241">
                <a:tc>
                  <a:txBody>
                    <a:bodyPr/>
                    <a:lstStyle/>
                    <a:p>
                      <a:endParaRPr lang="en-US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latin typeface="+mj-lt"/>
                        </a:rPr>
                        <a:t>Цветовая дифференциация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>
                        <a:latin typeface="+mj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8419052"/>
                  </a:ext>
                </a:extLst>
              </a:tr>
              <a:tr h="693991">
                <a:tc>
                  <a:txBody>
                    <a:bodyPr/>
                    <a:lstStyle/>
                    <a:p>
                      <a:endParaRPr lang="en-US" dirty="0">
                        <a:latin typeface="+mj-lt"/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latin typeface="+mj-lt"/>
                        </a:rPr>
                        <a:t>Удобство в использовании</a:t>
                      </a: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atin typeface="+mj-lt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59502681"/>
                  </a:ext>
                </a:extLst>
              </a:tr>
              <a:tr h="688977">
                <a:tc>
                  <a:txBody>
                    <a:bodyPr/>
                    <a:lstStyle/>
                    <a:p>
                      <a:endParaRPr lang="en-US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latin typeface="+mj-lt"/>
                        </a:rPr>
                        <a:t>Износоустойчивость, средний срок службы в 1,5 раза больше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dirty="0">
                        <a:latin typeface="+mj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81669299"/>
                  </a:ext>
                </a:extLst>
              </a:tr>
              <a:tr h="609135">
                <a:tc>
                  <a:txBody>
                    <a:bodyPr/>
                    <a:lstStyle/>
                    <a:p>
                      <a:endParaRPr lang="en-US" dirty="0">
                        <a:latin typeface="+mj-lt"/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latin typeface="+mj-lt"/>
                        </a:rPr>
                        <a:t>Бесшумность при использовании</a:t>
                      </a: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atin typeface="+mj-lt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65695966"/>
                  </a:ext>
                </a:extLst>
              </a:tr>
              <a:tr h="609135">
                <a:tc>
                  <a:txBody>
                    <a:bodyPr/>
                    <a:lstStyle/>
                    <a:p>
                      <a:endParaRPr lang="en-US" dirty="0">
                        <a:latin typeface="+mj-lt"/>
                      </a:endParaRPr>
                    </a:p>
                  </a:txBody>
                  <a:tcPr anchor="ctr"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latin typeface="+mj-lt"/>
                        </a:rPr>
                        <a:t>Менее подвержены кражам</a:t>
                      </a:r>
                    </a:p>
                  </a:txBody>
                  <a:tcPr anchor="ctr"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atin typeface="+mj-lt"/>
                      </a:endParaRPr>
                    </a:p>
                  </a:txBody>
                  <a:tcPr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79811487"/>
                  </a:ext>
                </a:extLst>
              </a:tr>
            </a:tbl>
          </a:graphicData>
        </a:graphic>
      </p:graphicFrame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9856B282-D2D6-413E-A57C-9A5A7698AB54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54015" y="1632455"/>
            <a:ext cx="388781" cy="388781"/>
          </a:xfrm>
          <a:prstGeom prst="rect">
            <a:avLst/>
          </a:prstGeom>
        </p:spPr>
      </p:pic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3F4D941F-EF51-4931-A23D-CCE47CB5768C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97451" y="1671726"/>
            <a:ext cx="409003" cy="409003"/>
          </a:xfrm>
          <a:prstGeom prst="rect">
            <a:avLst/>
          </a:prstGeom>
        </p:spPr>
      </p:pic>
      <p:pic>
        <p:nvPicPr>
          <p:cNvPr id="16" name="Рисунок 15">
            <a:extLst>
              <a:ext uri="{FF2B5EF4-FFF2-40B4-BE49-F238E27FC236}">
                <a16:creationId xmlns:a16="http://schemas.microsoft.com/office/drawing/2014/main" id="{56011F11-F41D-4CB5-8302-13F7304F9C39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97451" y="2221771"/>
            <a:ext cx="409003" cy="409003"/>
          </a:xfrm>
          <a:prstGeom prst="rect">
            <a:avLst/>
          </a:prstGeom>
        </p:spPr>
      </p:pic>
      <p:pic>
        <p:nvPicPr>
          <p:cNvPr id="17" name="Рисунок 16">
            <a:extLst>
              <a:ext uri="{FF2B5EF4-FFF2-40B4-BE49-F238E27FC236}">
                <a16:creationId xmlns:a16="http://schemas.microsoft.com/office/drawing/2014/main" id="{B75C4080-702C-4146-B02C-A9CA9F746A82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10933" y="2808194"/>
            <a:ext cx="409003" cy="409003"/>
          </a:xfrm>
          <a:prstGeom prst="rect">
            <a:avLst/>
          </a:prstGeom>
        </p:spPr>
      </p:pic>
      <p:pic>
        <p:nvPicPr>
          <p:cNvPr id="18" name="Рисунок 17">
            <a:extLst>
              <a:ext uri="{FF2B5EF4-FFF2-40B4-BE49-F238E27FC236}">
                <a16:creationId xmlns:a16="http://schemas.microsoft.com/office/drawing/2014/main" id="{94D560F8-3CD6-42C5-9107-CC29D95BEE64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97451" y="4338729"/>
            <a:ext cx="409003" cy="409003"/>
          </a:xfrm>
          <a:prstGeom prst="rect">
            <a:avLst/>
          </a:prstGeom>
        </p:spPr>
      </p:pic>
      <p:pic>
        <p:nvPicPr>
          <p:cNvPr id="19" name="Рисунок 18">
            <a:extLst>
              <a:ext uri="{FF2B5EF4-FFF2-40B4-BE49-F238E27FC236}">
                <a16:creationId xmlns:a16="http://schemas.microsoft.com/office/drawing/2014/main" id="{19223DFD-28BD-4E68-826C-28D672BFC09E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97451" y="4911987"/>
            <a:ext cx="409003" cy="409003"/>
          </a:xfrm>
          <a:prstGeom prst="rect">
            <a:avLst/>
          </a:prstGeom>
        </p:spPr>
      </p:pic>
      <p:pic>
        <p:nvPicPr>
          <p:cNvPr id="20" name="Рисунок 19">
            <a:extLst>
              <a:ext uri="{FF2B5EF4-FFF2-40B4-BE49-F238E27FC236}">
                <a16:creationId xmlns:a16="http://schemas.microsoft.com/office/drawing/2014/main" id="{34961EE6-421C-490E-83B9-B60107A956EA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43903" y="2241769"/>
            <a:ext cx="388781" cy="388781"/>
          </a:xfrm>
          <a:prstGeom prst="rect">
            <a:avLst/>
          </a:prstGeom>
        </p:spPr>
      </p:pic>
      <p:pic>
        <p:nvPicPr>
          <p:cNvPr id="21" name="Рисунок 20">
            <a:extLst>
              <a:ext uri="{FF2B5EF4-FFF2-40B4-BE49-F238E27FC236}">
                <a16:creationId xmlns:a16="http://schemas.microsoft.com/office/drawing/2014/main" id="{71BE156E-B359-4C8C-8015-F0B4D1AA1167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10509" y="2860133"/>
            <a:ext cx="388781" cy="388781"/>
          </a:xfrm>
          <a:prstGeom prst="rect">
            <a:avLst/>
          </a:prstGeom>
        </p:spPr>
      </p:pic>
      <p:pic>
        <p:nvPicPr>
          <p:cNvPr id="22" name="Рисунок 21">
            <a:extLst>
              <a:ext uri="{FF2B5EF4-FFF2-40B4-BE49-F238E27FC236}">
                <a16:creationId xmlns:a16="http://schemas.microsoft.com/office/drawing/2014/main" id="{1C2D6570-D50E-419B-BA8D-AA7F422438A8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32395" y="4401385"/>
            <a:ext cx="388781" cy="388781"/>
          </a:xfrm>
          <a:prstGeom prst="rect">
            <a:avLst/>
          </a:prstGeom>
        </p:spPr>
      </p:pic>
      <p:pic>
        <p:nvPicPr>
          <p:cNvPr id="23" name="Рисунок 22">
            <a:extLst>
              <a:ext uri="{FF2B5EF4-FFF2-40B4-BE49-F238E27FC236}">
                <a16:creationId xmlns:a16="http://schemas.microsoft.com/office/drawing/2014/main" id="{D1AF0847-7C6D-4110-8F1B-51E3E970BA1E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51424" y="5010699"/>
            <a:ext cx="388781" cy="388781"/>
          </a:xfrm>
          <a:prstGeom prst="rect">
            <a:avLst/>
          </a:prstGeom>
        </p:spPr>
      </p:pic>
      <p:pic>
        <p:nvPicPr>
          <p:cNvPr id="24" name="Рисунок 23">
            <a:extLst>
              <a:ext uri="{FF2B5EF4-FFF2-40B4-BE49-F238E27FC236}">
                <a16:creationId xmlns:a16="http://schemas.microsoft.com/office/drawing/2014/main" id="{C0F8923E-31AB-4BC7-930F-FAEF805D0A9C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43902" y="3572431"/>
            <a:ext cx="388781" cy="388781"/>
          </a:xfrm>
          <a:prstGeom prst="rect">
            <a:avLst/>
          </a:prstGeom>
        </p:spPr>
      </p:pic>
      <p:pic>
        <p:nvPicPr>
          <p:cNvPr id="25" name="Рисунок 24">
            <a:extLst>
              <a:ext uri="{FF2B5EF4-FFF2-40B4-BE49-F238E27FC236}">
                <a16:creationId xmlns:a16="http://schemas.microsoft.com/office/drawing/2014/main" id="{5875C62F-7D92-4B7B-AF17-B287185F3419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38439" y="3509266"/>
            <a:ext cx="409003" cy="409003"/>
          </a:xfrm>
          <a:prstGeom prst="rect">
            <a:avLst/>
          </a:prstGeom>
        </p:spPr>
      </p:pic>
      <p:sp>
        <p:nvSpPr>
          <p:cNvPr id="26" name="object 27">
            <a:extLst>
              <a:ext uri="{FF2B5EF4-FFF2-40B4-BE49-F238E27FC236}">
                <a16:creationId xmlns:a16="http://schemas.microsoft.com/office/drawing/2014/main" id="{BCD6B3BF-D503-4A26-B676-6C01F834569E}"/>
              </a:ext>
            </a:extLst>
          </p:cNvPr>
          <p:cNvSpPr txBox="1"/>
          <p:nvPr/>
        </p:nvSpPr>
        <p:spPr>
          <a:xfrm>
            <a:off x="867624" y="1285392"/>
            <a:ext cx="2701539" cy="24622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ru-RU" sz="1600" dirty="0">
                <a:latin typeface="+mj-lt"/>
                <a:cs typeface="FPRRUK+Montserrat-SemiBold"/>
              </a:rPr>
              <a:t>ПЛАСТИКОВАЯ ТЕЛЕГА</a:t>
            </a:r>
            <a:endParaRPr sz="1100" dirty="0">
              <a:latin typeface="+mj-lt"/>
              <a:cs typeface="FPRRUK+Montserrat-SemiBold"/>
            </a:endParaRPr>
          </a:p>
        </p:txBody>
      </p:sp>
      <p:sp>
        <p:nvSpPr>
          <p:cNvPr id="27" name="object 27">
            <a:extLst>
              <a:ext uri="{FF2B5EF4-FFF2-40B4-BE49-F238E27FC236}">
                <a16:creationId xmlns:a16="http://schemas.microsoft.com/office/drawing/2014/main" id="{05849CB7-D102-45C7-9B79-4B4E7DBE69F1}"/>
              </a:ext>
            </a:extLst>
          </p:cNvPr>
          <p:cNvSpPr txBox="1"/>
          <p:nvPr/>
        </p:nvSpPr>
        <p:spPr>
          <a:xfrm>
            <a:off x="9283752" y="1276187"/>
            <a:ext cx="2135615" cy="24622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ru-RU" sz="1600" dirty="0">
                <a:latin typeface="+mj-lt"/>
                <a:cs typeface="FPRRUK+Montserrat-SemiBold"/>
              </a:rPr>
              <a:t>МЕТАЛЛИЧЕСКАЯ</a:t>
            </a:r>
          </a:p>
        </p:txBody>
      </p:sp>
      <p:grpSp>
        <p:nvGrpSpPr>
          <p:cNvPr id="2" name="Группа 1">
            <a:extLst>
              <a:ext uri="{FF2B5EF4-FFF2-40B4-BE49-F238E27FC236}">
                <a16:creationId xmlns:a16="http://schemas.microsoft.com/office/drawing/2014/main" id="{4EE621C3-A6FC-0ED8-89E7-99889F619C20}"/>
              </a:ext>
            </a:extLst>
          </p:cNvPr>
          <p:cNvGrpSpPr/>
          <p:nvPr/>
        </p:nvGrpSpPr>
        <p:grpSpPr>
          <a:xfrm>
            <a:off x="826011" y="6279238"/>
            <a:ext cx="10517006" cy="244865"/>
            <a:chOff x="832181" y="6287049"/>
            <a:chExt cx="10517006" cy="244865"/>
          </a:xfrm>
        </p:grpSpPr>
        <p:grpSp>
          <p:nvGrpSpPr>
            <p:cNvPr id="3" name="Группа 2">
              <a:extLst>
                <a:ext uri="{FF2B5EF4-FFF2-40B4-BE49-F238E27FC236}">
                  <a16:creationId xmlns:a16="http://schemas.microsoft.com/office/drawing/2014/main" id="{DCD426A6-DE60-B6A0-95DD-39DB2ED6670F}"/>
                </a:ext>
              </a:extLst>
            </p:cNvPr>
            <p:cNvGrpSpPr/>
            <p:nvPr/>
          </p:nvGrpSpPr>
          <p:grpSpPr>
            <a:xfrm>
              <a:off x="832181" y="6287049"/>
              <a:ext cx="10517006" cy="244865"/>
              <a:chOff x="832181" y="6287049"/>
              <a:chExt cx="10517006" cy="244865"/>
            </a:xfrm>
          </p:grpSpPr>
          <p:sp>
            <p:nvSpPr>
              <p:cNvPr id="29" name="object 4">
                <a:extLst>
                  <a:ext uri="{FF2B5EF4-FFF2-40B4-BE49-F238E27FC236}">
                    <a16:creationId xmlns:a16="http://schemas.microsoft.com/office/drawing/2014/main" id="{BF11F84E-238F-19DF-9EC0-D622495EEFA6}"/>
                  </a:ext>
                </a:extLst>
              </p:cNvPr>
              <p:cNvSpPr/>
              <p:nvPr/>
            </p:nvSpPr>
            <p:spPr>
              <a:xfrm>
                <a:off x="10512870" y="6355871"/>
                <a:ext cx="836317" cy="176043"/>
              </a:xfrm>
              <a:custGeom>
                <a:avLst/>
                <a:gdLst/>
                <a:ahLst/>
                <a:cxnLst/>
                <a:rect l="l" t="t" r="r" b="b"/>
                <a:pathLst>
                  <a:path w="2431415" h="511810">
                    <a:moveTo>
                      <a:pt x="2099118" y="393700"/>
                    </a:moveTo>
                    <a:lnTo>
                      <a:pt x="1901494" y="393700"/>
                    </a:lnTo>
                    <a:lnTo>
                      <a:pt x="1902599" y="394970"/>
                    </a:lnTo>
                    <a:lnTo>
                      <a:pt x="1905812" y="394970"/>
                    </a:lnTo>
                    <a:lnTo>
                      <a:pt x="1906854" y="396240"/>
                    </a:lnTo>
                    <a:lnTo>
                      <a:pt x="1907882" y="396240"/>
                    </a:lnTo>
                    <a:lnTo>
                      <a:pt x="1908898" y="397510"/>
                    </a:lnTo>
                    <a:lnTo>
                      <a:pt x="2127719" y="511810"/>
                    </a:lnTo>
                    <a:lnTo>
                      <a:pt x="2135695" y="511810"/>
                    </a:lnTo>
                    <a:lnTo>
                      <a:pt x="2136406" y="510540"/>
                    </a:lnTo>
                    <a:lnTo>
                      <a:pt x="2137270" y="510540"/>
                    </a:lnTo>
                    <a:lnTo>
                      <a:pt x="2137841" y="509270"/>
                    </a:lnTo>
                    <a:lnTo>
                      <a:pt x="2138349" y="509270"/>
                    </a:lnTo>
                    <a:lnTo>
                      <a:pt x="2138781" y="508000"/>
                    </a:lnTo>
                    <a:lnTo>
                      <a:pt x="2139022" y="508000"/>
                    </a:lnTo>
                    <a:lnTo>
                      <a:pt x="2139226" y="506730"/>
                    </a:lnTo>
                    <a:lnTo>
                      <a:pt x="2139391" y="506730"/>
                    </a:lnTo>
                    <a:lnTo>
                      <a:pt x="2139569" y="505460"/>
                    </a:lnTo>
                    <a:lnTo>
                      <a:pt x="2139416" y="501650"/>
                    </a:lnTo>
                    <a:lnTo>
                      <a:pt x="2139251" y="501650"/>
                    </a:lnTo>
                    <a:lnTo>
                      <a:pt x="2099118" y="393700"/>
                    </a:lnTo>
                    <a:close/>
                  </a:path>
                  <a:path w="2431415" h="511810">
                    <a:moveTo>
                      <a:pt x="1634756" y="509270"/>
                    </a:moveTo>
                    <a:lnTo>
                      <a:pt x="1628533" y="509270"/>
                    </a:lnTo>
                    <a:lnTo>
                      <a:pt x="1629067" y="510540"/>
                    </a:lnTo>
                    <a:lnTo>
                      <a:pt x="1634210" y="510540"/>
                    </a:lnTo>
                    <a:lnTo>
                      <a:pt x="1634756" y="509270"/>
                    </a:lnTo>
                    <a:close/>
                  </a:path>
                  <a:path w="2431415" h="511810">
                    <a:moveTo>
                      <a:pt x="1953666" y="3810"/>
                    </a:moveTo>
                    <a:lnTo>
                      <a:pt x="1939747" y="3810"/>
                    </a:lnTo>
                    <a:lnTo>
                      <a:pt x="1624596" y="497840"/>
                    </a:lnTo>
                    <a:lnTo>
                      <a:pt x="1624190" y="499110"/>
                    </a:lnTo>
                    <a:lnTo>
                      <a:pt x="1623783" y="499110"/>
                    </a:lnTo>
                    <a:lnTo>
                      <a:pt x="1623637" y="500380"/>
                    </a:lnTo>
                    <a:lnTo>
                      <a:pt x="1623574" y="502920"/>
                    </a:lnTo>
                    <a:lnTo>
                      <a:pt x="1623656" y="504190"/>
                    </a:lnTo>
                    <a:lnTo>
                      <a:pt x="1623809" y="504190"/>
                    </a:lnTo>
                    <a:lnTo>
                      <a:pt x="1623999" y="505460"/>
                    </a:lnTo>
                    <a:lnTo>
                      <a:pt x="1624355" y="505460"/>
                    </a:lnTo>
                    <a:lnTo>
                      <a:pt x="1624952" y="506730"/>
                    </a:lnTo>
                    <a:lnTo>
                      <a:pt x="1625307" y="508000"/>
                    </a:lnTo>
                    <a:lnTo>
                      <a:pt x="1626323" y="508000"/>
                    </a:lnTo>
                    <a:lnTo>
                      <a:pt x="1627009" y="509270"/>
                    </a:lnTo>
                    <a:lnTo>
                      <a:pt x="1635290" y="509270"/>
                    </a:lnTo>
                    <a:lnTo>
                      <a:pt x="1879333" y="396240"/>
                    </a:lnTo>
                    <a:lnTo>
                      <a:pt x="1880374" y="396240"/>
                    </a:lnTo>
                    <a:lnTo>
                      <a:pt x="1881428" y="394970"/>
                    </a:lnTo>
                    <a:lnTo>
                      <a:pt x="1884667" y="394970"/>
                    </a:lnTo>
                    <a:lnTo>
                      <a:pt x="1885759" y="393700"/>
                    </a:lnTo>
                    <a:lnTo>
                      <a:pt x="2099118" y="393700"/>
                    </a:lnTo>
                    <a:lnTo>
                      <a:pt x="2072678" y="322580"/>
                    </a:lnTo>
                    <a:lnTo>
                      <a:pt x="2072347" y="321310"/>
                    </a:lnTo>
                    <a:lnTo>
                      <a:pt x="2072220" y="321310"/>
                    </a:lnTo>
                    <a:lnTo>
                      <a:pt x="2072005" y="320040"/>
                    </a:lnTo>
                    <a:lnTo>
                      <a:pt x="2072055" y="314960"/>
                    </a:lnTo>
                    <a:lnTo>
                      <a:pt x="2072144" y="313690"/>
                    </a:lnTo>
                    <a:lnTo>
                      <a:pt x="2072589" y="312420"/>
                    </a:lnTo>
                    <a:lnTo>
                      <a:pt x="2072970" y="311150"/>
                    </a:lnTo>
                    <a:lnTo>
                      <a:pt x="2073427" y="309880"/>
                    </a:lnTo>
                    <a:lnTo>
                      <a:pt x="2073681" y="309880"/>
                    </a:lnTo>
                    <a:lnTo>
                      <a:pt x="2074240" y="308610"/>
                    </a:lnTo>
                    <a:lnTo>
                      <a:pt x="2074887" y="307340"/>
                    </a:lnTo>
                    <a:lnTo>
                      <a:pt x="2075586" y="307340"/>
                    </a:lnTo>
                    <a:lnTo>
                      <a:pt x="2075954" y="306070"/>
                    </a:lnTo>
                    <a:lnTo>
                      <a:pt x="2076348" y="306070"/>
                    </a:lnTo>
                    <a:lnTo>
                      <a:pt x="2077161" y="304800"/>
                    </a:lnTo>
                    <a:lnTo>
                      <a:pt x="2078037" y="304800"/>
                    </a:lnTo>
                    <a:lnTo>
                      <a:pt x="2078964" y="303530"/>
                    </a:lnTo>
                    <a:lnTo>
                      <a:pt x="2079942" y="303530"/>
                    </a:lnTo>
                    <a:lnTo>
                      <a:pt x="2080958" y="302260"/>
                    </a:lnTo>
                    <a:lnTo>
                      <a:pt x="2427300" y="142240"/>
                    </a:lnTo>
                    <a:lnTo>
                      <a:pt x="2428265" y="140970"/>
                    </a:lnTo>
                    <a:lnTo>
                      <a:pt x="2428938" y="140970"/>
                    </a:lnTo>
                    <a:lnTo>
                      <a:pt x="2429548" y="139700"/>
                    </a:lnTo>
                    <a:lnTo>
                      <a:pt x="2430081" y="139700"/>
                    </a:lnTo>
                    <a:lnTo>
                      <a:pt x="2430399" y="138430"/>
                    </a:lnTo>
                    <a:lnTo>
                      <a:pt x="2430678" y="138430"/>
                    </a:lnTo>
                    <a:lnTo>
                      <a:pt x="2430919" y="137160"/>
                    </a:lnTo>
                    <a:lnTo>
                      <a:pt x="2431313" y="137160"/>
                    </a:lnTo>
                    <a:lnTo>
                      <a:pt x="2431338" y="132080"/>
                    </a:lnTo>
                    <a:lnTo>
                      <a:pt x="2431186" y="132080"/>
                    </a:lnTo>
                    <a:lnTo>
                      <a:pt x="2430983" y="130810"/>
                    </a:lnTo>
                    <a:lnTo>
                      <a:pt x="2430602" y="130810"/>
                    </a:lnTo>
                    <a:lnTo>
                      <a:pt x="2430322" y="129540"/>
                    </a:lnTo>
                    <a:lnTo>
                      <a:pt x="2429814" y="129540"/>
                    </a:lnTo>
                    <a:lnTo>
                      <a:pt x="2429243" y="128270"/>
                    </a:lnTo>
                    <a:lnTo>
                      <a:pt x="2428608" y="128270"/>
                    </a:lnTo>
                    <a:lnTo>
                      <a:pt x="2427668" y="127000"/>
                    </a:lnTo>
                    <a:lnTo>
                      <a:pt x="2426106" y="127000"/>
                    </a:lnTo>
                    <a:lnTo>
                      <a:pt x="2424988" y="125730"/>
                    </a:lnTo>
                    <a:lnTo>
                      <a:pt x="2005863" y="125730"/>
                    </a:lnTo>
                    <a:lnTo>
                      <a:pt x="2004771" y="124460"/>
                    </a:lnTo>
                    <a:lnTo>
                      <a:pt x="2003196" y="124460"/>
                    </a:lnTo>
                    <a:lnTo>
                      <a:pt x="2002688" y="123190"/>
                    </a:lnTo>
                    <a:lnTo>
                      <a:pt x="2001697" y="123190"/>
                    </a:lnTo>
                    <a:lnTo>
                      <a:pt x="2000758" y="121920"/>
                    </a:lnTo>
                    <a:lnTo>
                      <a:pt x="1999449" y="121920"/>
                    </a:lnTo>
                    <a:lnTo>
                      <a:pt x="1998637" y="120650"/>
                    </a:lnTo>
                    <a:lnTo>
                      <a:pt x="1998256" y="120650"/>
                    </a:lnTo>
                    <a:lnTo>
                      <a:pt x="1997202" y="118110"/>
                    </a:lnTo>
                    <a:lnTo>
                      <a:pt x="1996884" y="118110"/>
                    </a:lnTo>
                    <a:lnTo>
                      <a:pt x="1996300" y="116840"/>
                    </a:lnTo>
                    <a:lnTo>
                      <a:pt x="1996033" y="116840"/>
                    </a:lnTo>
                    <a:lnTo>
                      <a:pt x="1954593" y="5080"/>
                    </a:lnTo>
                    <a:lnTo>
                      <a:pt x="1954250" y="5080"/>
                    </a:lnTo>
                    <a:lnTo>
                      <a:pt x="1953666" y="3810"/>
                    </a:lnTo>
                    <a:close/>
                  </a:path>
                  <a:path w="2431415" h="511810">
                    <a:moveTo>
                      <a:pt x="444957" y="502920"/>
                    </a:moveTo>
                    <a:lnTo>
                      <a:pt x="45097" y="502920"/>
                    </a:lnTo>
                    <a:lnTo>
                      <a:pt x="48336" y="504190"/>
                    </a:lnTo>
                    <a:lnTo>
                      <a:pt x="444957" y="502920"/>
                    </a:lnTo>
                    <a:close/>
                  </a:path>
                  <a:path w="2431415" h="511810">
                    <a:moveTo>
                      <a:pt x="615670" y="502920"/>
                    </a:moveTo>
                    <a:lnTo>
                      <a:pt x="520611" y="502920"/>
                    </a:lnTo>
                    <a:lnTo>
                      <a:pt x="521271" y="504190"/>
                    </a:lnTo>
                    <a:lnTo>
                      <a:pt x="612216" y="504190"/>
                    </a:lnTo>
                    <a:lnTo>
                      <a:pt x="615670" y="502920"/>
                    </a:lnTo>
                    <a:close/>
                  </a:path>
                  <a:path w="2431415" h="511810">
                    <a:moveTo>
                      <a:pt x="1552511" y="502920"/>
                    </a:moveTo>
                    <a:lnTo>
                      <a:pt x="1152918" y="502920"/>
                    </a:lnTo>
                    <a:lnTo>
                      <a:pt x="1154645" y="504190"/>
                    </a:lnTo>
                    <a:lnTo>
                      <a:pt x="1552511" y="502920"/>
                    </a:lnTo>
                    <a:close/>
                  </a:path>
                  <a:path w="2431415" h="511810">
                    <a:moveTo>
                      <a:pt x="451078" y="501650"/>
                    </a:moveTo>
                    <a:lnTo>
                      <a:pt x="36956" y="501650"/>
                    </a:lnTo>
                    <a:lnTo>
                      <a:pt x="38569" y="502920"/>
                    </a:lnTo>
                    <a:lnTo>
                      <a:pt x="449046" y="502920"/>
                    </a:lnTo>
                    <a:lnTo>
                      <a:pt x="451078" y="501650"/>
                    </a:lnTo>
                    <a:close/>
                  </a:path>
                  <a:path w="2431415" h="511810">
                    <a:moveTo>
                      <a:pt x="625970" y="501650"/>
                    </a:moveTo>
                    <a:lnTo>
                      <a:pt x="518426" y="501650"/>
                    </a:lnTo>
                    <a:lnTo>
                      <a:pt x="518934" y="502920"/>
                    </a:lnTo>
                    <a:lnTo>
                      <a:pt x="622554" y="502920"/>
                    </a:lnTo>
                    <a:lnTo>
                      <a:pt x="625970" y="501650"/>
                    </a:lnTo>
                    <a:close/>
                  </a:path>
                  <a:path w="2431415" h="511810">
                    <a:moveTo>
                      <a:pt x="1559280" y="501650"/>
                    </a:moveTo>
                    <a:lnTo>
                      <a:pt x="1146124" y="501650"/>
                    </a:lnTo>
                    <a:lnTo>
                      <a:pt x="1147813" y="502920"/>
                    </a:lnTo>
                    <a:lnTo>
                      <a:pt x="1558175" y="502920"/>
                    </a:lnTo>
                    <a:lnTo>
                      <a:pt x="1559280" y="501650"/>
                    </a:lnTo>
                    <a:close/>
                  </a:path>
                  <a:path w="2431415" h="511810">
                    <a:moveTo>
                      <a:pt x="454063" y="500380"/>
                    </a:moveTo>
                    <a:lnTo>
                      <a:pt x="33718" y="500380"/>
                    </a:lnTo>
                    <a:lnTo>
                      <a:pt x="35331" y="501650"/>
                    </a:lnTo>
                    <a:lnTo>
                      <a:pt x="453072" y="501650"/>
                    </a:lnTo>
                    <a:lnTo>
                      <a:pt x="454063" y="500380"/>
                    </a:lnTo>
                    <a:close/>
                  </a:path>
                  <a:path w="2431415" h="511810">
                    <a:moveTo>
                      <a:pt x="632752" y="500380"/>
                    </a:moveTo>
                    <a:lnTo>
                      <a:pt x="517461" y="500380"/>
                    </a:lnTo>
                    <a:lnTo>
                      <a:pt x="517613" y="501650"/>
                    </a:lnTo>
                    <a:lnTo>
                      <a:pt x="629373" y="501650"/>
                    </a:lnTo>
                    <a:lnTo>
                      <a:pt x="632752" y="500380"/>
                    </a:lnTo>
                    <a:close/>
                  </a:path>
                  <a:path w="2431415" h="511810">
                    <a:moveTo>
                      <a:pt x="1562506" y="500380"/>
                    </a:moveTo>
                    <a:lnTo>
                      <a:pt x="1141171" y="500380"/>
                    </a:lnTo>
                    <a:lnTo>
                      <a:pt x="1142796" y="501650"/>
                    </a:lnTo>
                    <a:lnTo>
                      <a:pt x="1561439" y="501650"/>
                    </a:lnTo>
                    <a:lnTo>
                      <a:pt x="1562506" y="500380"/>
                    </a:lnTo>
                    <a:close/>
                  </a:path>
                  <a:path w="2431415" h="511810">
                    <a:moveTo>
                      <a:pt x="755510" y="11430"/>
                    </a:moveTo>
                    <a:lnTo>
                      <a:pt x="302361" y="11430"/>
                    </a:lnTo>
                    <a:lnTo>
                      <a:pt x="293319" y="15240"/>
                    </a:lnTo>
                    <a:lnTo>
                      <a:pt x="287451" y="17780"/>
                    </a:lnTo>
                    <a:lnTo>
                      <a:pt x="281736" y="20320"/>
                    </a:lnTo>
                    <a:lnTo>
                      <a:pt x="278942" y="21590"/>
                    </a:lnTo>
                    <a:lnTo>
                      <a:pt x="276212" y="24130"/>
                    </a:lnTo>
                    <a:lnTo>
                      <a:pt x="270929" y="26670"/>
                    </a:lnTo>
                    <a:lnTo>
                      <a:pt x="268389" y="29210"/>
                    </a:lnTo>
                    <a:lnTo>
                      <a:pt x="265912" y="31750"/>
                    </a:lnTo>
                    <a:lnTo>
                      <a:pt x="263499" y="33020"/>
                    </a:lnTo>
                    <a:lnTo>
                      <a:pt x="261162" y="35560"/>
                    </a:lnTo>
                    <a:lnTo>
                      <a:pt x="258914" y="38100"/>
                    </a:lnTo>
                    <a:lnTo>
                      <a:pt x="256743" y="39370"/>
                    </a:lnTo>
                    <a:lnTo>
                      <a:pt x="7746" y="426720"/>
                    </a:lnTo>
                    <a:lnTo>
                      <a:pt x="6096" y="429260"/>
                    </a:lnTo>
                    <a:lnTo>
                      <a:pt x="5334" y="430530"/>
                    </a:lnTo>
                    <a:lnTo>
                      <a:pt x="4622" y="431800"/>
                    </a:lnTo>
                    <a:lnTo>
                      <a:pt x="3937" y="434340"/>
                    </a:lnTo>
                    <a:lnTo>
                      <a:pt x="3314" y="435610"/>
                    </a:lnTo>
                    <a:lnTo>
                      <a:pt x="2730" y="436880"/>
                    </a:lnTo>
                    <a:lnTo>
                      <a:pt x="2197" y="438150"/>
                    </a:lnTo>
                    <a:lnTo>
                      <a:pt x="1714" y="440690"/>
                    </a:lnTo>
                    <a:lnTo>
                      <a:pt x="1295" y="441960"/>
                    </a:lnTo>
                    <a:lnTo>
                      <a:pt x="914" y="443230"/>
                    </a:lnTo>
                    <a:lnTo>
                      <a:pt x="596" y="445770"/>
                    </a:lnTo>
                    <a:lnTo>
                      <a:pt x="342" y="447040"/>
                    </a:lnTo>
                    <a:lnTo>
                      <a:pt x="139" y="448310"/>
                    </a:lnTo>
                    <a:lnTo>
                      <a:pt x="63" y="449580"/>
                    </a:lnTo>
                    <a:lnTo>
                      <a:pt x="0" y="457200"/>
                    </a:lnTo>
                    <a:lnTo>
                      <a:pt x="139" y="458470"/>
                    </a:lnTo>
                    <a:lnTo>
                      <a:pt x="342" y="461010"/>
                    </a:lnTo>
                    <a:lnTo>
                      <a:pt x="609" y="462280"/>
                    </a:lnTo>
                    <a:lnTo>
                      <a:pt x="927" y="463550"/>
                    </a:lnTo>
                    <a:lnTo>
                      <a:pt x="1295" y="466090"/>
                    </a:lnTo>
                    <a:lnTo>
                      <a:pt x="1727" y="467360"/>
                    </a:lnTo>
                    <a:lnTo>
                      <a:pt x="2197" y="468630"/>
                    </a:lnTo>
                    <a:lnTo>
                      <a:pt x="2730" y="469900"/>
                    </a:lnTo>
                    <a:lnTo>
                      <a:pt x="3302" y="472440"/>
                    </a:lnTo>
                    <a:lnTo>
                      <a:pt x="10502" y="483870"/>
                    </a:lnTo>
                    <a:lnTo>
                      <a:pt x="11556" y="486410"/>
                    </a:lnTo>
                    <a:lnTo>
                      <a:pt x="12649" y="486410"/>
                    </a:lnTo>
                    <a:lnTo>
                      <a:pt x="13792" y="487680"/>
                    </a:lnTo>
                    <a:lnTo>
                      <a:pt x="14973" y="488950"/>
                    </a:lnTo>
                    <a:lnTo>
                      <a:pt x="16205" y="490220"/>
                    </a:lnTo>
                    <a:lnTo>
                      <a:pt x="17475" y="491490"/>
                    </a:lnTo>
                    <a:lnTo>
                      <a:pt x="18796" y="492760"/>
                    </a:lnTo>
                    <a:lnTo>
                      <a:pt x="21539" y="495300"/>
                    </a:lnTo>
                    <a:lnTo>
                      <a:pt x="22974" y="495300"/>
                    </a:lnTo>
                    <a:lnTo>
                      <a:pt x="25920" y="497840"/>
                    </a:lnTo>
                    <a:lnTo>
                      <a:pt x="27431" y="497840"/>
                    </a:lnTo>
                    <a:lnTo>
                      <a:pt x="30543" y="500380"/>
                    </a:lnTo>
                    <a:lnTo>
                      <a:pt x="455993" y="500380"/>
                    </a:lnTo>
                    <a:lnTo>
                      <a:pt x="456933" y="499110"/>
                    </a:lnTo>
                    <a:lnTo>
                      <a:pt x="458787" y="499110"/>
                    </a:lnTo>
                    <a:lnTo>
                      <a:pt x="460540" y="497840"/>
                    </a:lnTo>
                    <a:lnTo>
                      <a:pt x="461391" y="496570"/>
                    </a:lnTo>
                    <a:lnTo>
                      <a:pt x="462216" y="496570"/>
                    </a:lnTo>
                    <a:lnTo>
                      <a:pt x="463016" y="495300"/>
                    </a:lnTo>
                    <a:lnTo>
                      <a:pt x="464553" y="494030"/>
                    </a:lnTo>
                    <a:lnTo>
                      <a:pt x="465277" y="492760"/>
                    </a:lnTo>
                    <a:lnTo>
                      <a:pt x="465975" y="492760"/>
                    </a:lnTo>
                    <a:lnTo>
                      <a:pt x="467283" y="490220"/>
                    </a:lnTo>
                    <a:lnTo>
                      <a:pt x="467893" y="490220"/>
                    </a:lnTo>
                    <a:lnTo>
                      <a:pt x="469036" y="487680"/>
                    </a:lnTo>
                    <a:lnTo>
                      <a:pt x="533107" y="387350"/>
                    </a:lnTo>
                    <a:lnTo>
                      <a:pt x="533438" y="387350"/>
                    </a:lnTo>
                    <a:lnTo>
                      <a:pt x="533730" y="386080"/>
                    </a:lnTo>
                    <a:lnTo>
                      <a:pt x="533857" y="386080"/>
                    </a:lnTo>
                    <a:lnTo>
                      <a:pt x="533717" y="383540"/>
                    </a:lnTo>
                    <a:lnTo>
                      <a:pt x="533438" y="383540"/>
                    </a:lnTo>
                    <a:lnTo>
                      <a:pt x="533107" y="382270"/>
                    </a:lnTo>
                    <a:lnTo>
                      <a:pt x="532587" y="382270"/>
                    </a:lnTo>
                    <a:lnTo>
                      <a:pt x="532345" y="381000"/>
                    </a:lnTo>
                    <a:lnTo>
                      <a:pt x="530123" y="381000"/>
                    </a:lnTo>
                    <a:lnTo>
                      <a:pt x="529272" y="379730"/>
                    </a:lnTo>
                    <a:lnTo>
                      <a:pt x="190601" y="379730"/>
                    </a:lnTo>
                    <a:lnTo>
                      <a:pt x="190055" y="378460"/>
                    </a:lnTo>
                    <a:lnTo>
                      <a:pt x="189369" y="378460"/>
                    </a:lnTo>
                    <a:lnTo>
                      <a:pt x="189001" y="377190"/>
                    </a:lnTo>
                    <a:lnTo>
                      <a:pt x="188658" y="377190"/>
                    </a:lnTo>
                    <a:lnTo>
                      <a:pt x="188518" y="375920"/>
                    </a:lnTo>
                    <a:lnTo>
                      <a:pt x="188391" y="375920"/>
                    </a:lnTo>
                    <a:lnTo>
                      <a:pt x="188709" y="373380"/>
                    </a:lnTo>
                    <a:lnTo>
                      <a:pt x="188912" y="373380"/>
                    </a:lnTo>
                    <a:lnTo>
                      <a:pt x="189166" y="372110"/>
                    </a:lnTo>
                    <a:lnTo>
                      <a:pt x="228866" y="309880"/>
                    </a:lnTo>
                    <a:lnTo>
                      <a:pt x="229958" y="309880"/>
                    </a:lnTo>
                    <a:lnTo>
                      <a:pt x="230543" y="308610"/>
                    </a:lnTo>
                    <a:lnTo>
                      <a:pt x="582777" y="308610"/>
                    </a:lnTo>
                    <a:lnTo>
                      <a:pt x="583552" y="307340"/>
                    </a:lnTo>
                    <a:lnTo>
                      <a:pt x="584758" y="307340"/>
                    </a:lnTo>
                    <a:lnTo>
                      <a:pt x="584974" y="306070"/>
                    </a:lnTo>
                    <a:lnTo>
                      <a:pt x="585279" y="306070"/>
                    </a:lnTo>
                    <a:lnTo>
                      <a:pt x="642531" y="215900"/>
                    </a:lnTo>
                    <a:lnTo>
                      <a:pt x="642975" y="215900"/>
                    </a:lnTo>
                    <a:lnTo>
                      <a:pt x="643102" y="214630"/>
                    </a:lnTo>
                    <a:lnTo>
                      <a:pt x="642810" y="212090"/>
                    </a:lnTo>
                    <a:lnTo>
                      <a:pt x="642531" y="212090"/>
                    </a:lnTo>
                    <a:lnTo>
                      <a:pt x="642353" y="210820"/>
                    </a:lnTo>
                    <a:lnTo>
                      <a:pt x="641718" y="210820"/>
                    </a:lnTo>
                    <a:lnTo>
                      <a:pt x="641197" y="209550"/>
                    </a:lnTo>
                    <a:lnTo>
                      <a:pt x="301396" y="209550"/>
                    </a:lnTo>
                    <a:lnTo>
                      <a:pt x="300913" y="208280"/>
                    </a:lnTo>
                    <a:lnTo>
                      <a:pt x="299173" y="208280"/>
                    </a:lnTo>
                    <a:lnTo>
                      <a:pt x="298932" y="207010"/>
                    </a:lnTo>
                    <a:lnTo>
                      <a:pt x="298323" y="207010"/>
                    </a:lnTo>
                    <a:lnTo>
                      <a:pt x="298018" y="205740"/>
                    </a:lnTo>
                    <a:lnTo>
                      <a:pt x="297764" y="205740"/>
                    </a:lnTo>
                    <a:lnTo>
                      <a:pt x="297891" y="203200"/>
                    </a:lnTo>
                    <a:lnTo>
                      <a:pt x="298157" y="201930"/>
                    </a:lnTo>
                    <a:lnTo>
                      <a:pt x="298411" y="201930"/>
                    </a:lnTo>
                    <a:lnTo>
                      <a:pt x="339712" y="137160"/>
                    </a:lnTo>
                    <a:lnTo>
                      <a:pt x="340156" y="135890"/>
                    </a:lnTo>
                    <a:lnTo>
                      <a:pt x="341541" y="135890"/>
                    </a:lnTo>
                    <a:lnTo>
                      <a:pt x="342011" y="134620"/>
                    </a:lnTo>
                    <a:lnTo>
                      <a:pt x="694397" y="134620"/>
                    </a:lnTo>
                    <a:lnTo>
                      <a:pt x="694969" y="133350"/>
                    </a:lnTo>
                    <a:lnTo>
                      <a:pt x="695706" y="133350"/>
                    </a:lnTo>
                    <a:lnTo>
                      <a:pt x="696112" y="132080"/>
                    </a:lnTo>
                    <a:lnTo>
                      <a:pt x="759472" y="33020"/>
                    </a:lnTo>
                    <a:lnTo>
                      <a:pt x="759993" y="31750"/>
                    </a:lnTo>
                    <a:lnTo>
                      <a:pt x="760463" y="31750"/>
                    </a:lnTo>
                    <a:lnTo>
                      <a:pt x="760869" y="30480"/>
                    </a:lnTo>
                    <a:lnTo>
                      <a:pt x="761047" y="29210"/>
                    </a:lnTo>
                    <a:lnTo>
                      <a:pt x="761339" y="29210"/>
                    </a:lnTo>
                    <a:lnTo>
                      <a:pt x="761466" y="27940"/>
                    </a:lnTo>
                    <a:lnTo>
                      <a:pt x="761657" y="26670"/>
                    </a:lnTo>
                    <a:lnTo>
                      <a:pt x="761657" y="22860"/>
                    </a:lnTo>
                    <a:lnTo>
                      <a:pt x="761466" y="21590"/>
                    </a:lnTo>
                    <a:lnTo>
                      <a:pt x="761199" y="20320"/>
                    </a:lnTo>
                    <a:lnTo>
                      <a:pt x="760869" y="19050"/>
                    </a:lnTo>
                    <a:lnTo>
                      <a:pt x="760247" y="17780"/>
                    </a:lnTo>
                    <a:lnTo>
                      <a:pt x="759764" y="16510"/>
                    </a:lnTo>
                    <a:lnTo>
                      <a:pt x="759218" y="15240"/>
                    </a:lnTo>
                    <a:lnTo>
                      <a:pt x="758609" y="15240"/>
                    </a:lnTo>
                    <a:lnTo>
                      <a:pt x="757923" y="13970"/>
                    </a:lnTo>
                    <a:lnTo>
                      <a:pt x="757186" y="12700"/>
                    </a:lnTo>
                    <a:lnTo>
                      <a:pt x="756373" y="12700"/>
                    </a:lnTo>
                    <a:lnTo>
                      <a:pt x="755510" y="11430"/>
                    </a:lnTo>
                    <a:close/>
                  </a:path>
                  <a:path w="2431415" h="511810">
                    <a:moveTo>
                      <a:pt x="1310068" y="11430"/>
                    </a:moveTo>
                    <a:lnTo>
                      <a:pt x="856830" y="11430"/>
                    </a:lnTo>
                    <a:lnTo>
                      <a:pt x="843813" y="16510"/>
                    </a:lnTo>
                    <a:lnTo>
                      <a:pt x="837577" y="19050"/>
                    </a:lnTo>
                    <a:lnTo>
                      <a:pt x="834542" y="21590"/>
                    </a:lnTo>
                    <a:lnTo>
                      <a:pt x="831557" y="22860"/>
                    </a:lnTo>
                    <a:lnTo>
                      <a:pt x="828649" y="25400"/>
                    </a:lnTo>
                    <a:lnTo>
                      <a:pt x="825804" y="26670"/>
                    </a:lnTo>
                    <a:lnTo>
                      <a:pt x="823023" y="29210"/>
                    </a:lnTo>
                    <a:lnTo>
                      <a:pt x="799782" y="54610"/>
                    </a:lnTo>
                    <a:lnTo>
                      <a:pt x="517779" y="496570"/>
                    </a:lnTo>
                    <a:lnTo>
                      <a:pt x="517258" y="496570"/>
                    </a:lnTo>
                    <a:lnTo>
                      <a:pt x="517194" y="499110"/>
                    </a:lnTo>
                    <a:lnTo>
                      <a:pt x="517271" y="500380"/>
                    </a:lnTo>
                    <a:lnTo>
                      <a:pt x="636092" y="500380"/>
                    </a:lnTo>
                    <a:lnTo>
                      <a:pt x="649109" y="495300"/>
                    </a:lnTo>
                    <a:lnTo>
                      <a:pt x="655345" y="492760"/>
                    </a:lnTo>
                    <a:lnTo>
                      <a:pt x="658380" y="490220"/>
                    </a:lnTo>
                    <a:lnTo>
                      <a:pt x="661352" y="488950"/>
                    </a:lnTo>
                    <a:lnTo>
                      <a:pt x="664273" y="486410"/>
                    </a:lnTo>
                    <a:lnTo>
                      <a:pt x="667118" y="485140"/>
                    </a:lnTo>
                    <a:lnTo>
                      <a:pt x="669899" y="482600"/>
                    </a:lnTo>
                    <a:lnTo>
                      <a:pt x="691235" y="459740"/>
                    </a:lnTo>
                    <a:lnTo>
                      <a:pt x="693140" y="457200"/>
                    </a:lnTo>
                    <a:lnTo>
                      <a:pt x="897813" y="137160"/>
                    </a:lnTo>
                    <a:lnTo>
                      <a:pt x="898258" y="135890"/>
                    </a:lnTo>
                    <a:lnTo>
                      <a:pt x="899642" y="135890"/>
                    </a:lnTo>
                    <a:lnTo>
                      <a:pt x="900125" y="134620"/>
                    </a:lnTo>
                    <a:lnTo>
                      <a:pt x="1249011" y="134620"/>
                    </a:lnTo>
                    <a:lnTo>
                      <a:pt x="1313815" y="33020"/>
                    </a:lnTo>
                    <a:lnTo>
                      <a:pt x="1314361" y="31750"/>
                    </a:lnTo>
                    <a:lnTo>
                      <a:pt x="1314615" y="31750"/>
                    </a:lnTo>
                    <a:lnTo>
                      <a:pt x="1315059" y="30480"/>
                    </a:lnTo>
                    <a:lnTo>
                      <a:pt x="1315427" y="29210"/>
                    </a:lnTo>
                    <a:lnTo>
                      <a:pt x="1315720" y="27940"/>
                    </a:lnTo>
                    <a:lnTo>
                      <a:pt x="1315935" y="26670"/>
                    </a:lnTo>
                    <a:lnTo>
                      <a:pt x="1316075" y="26670"/>
                    </a:lnTo>
                    <a:lnTo>
                      <a:pt x="1315923" y="21590"/>
                    </a:lnTo>
                    <a:lnTo>
                      <a:pt x="1315707" y="21590"/>
                    </a:lnTo>
                    <a:lnTo>
                      <a:pt x="1315415" y="20320"/>
                    </a:lnTo>
                    <a:lnTo>
                      <a:pt x="1315046" y="19050"/>
                    </a:lnTo>
                    <a:lnTo>
                      <a:pt x="1314602" y="17780"/>
                    </a:lnTo>
                    <a:lnTo>
                      <a:pt x="1314081" y="16510"/>
                    </a:lnTo>
                    <a:lnTo>
                      <a:pt x="1313497" y="15240"/>
                    </a:lnTo>
                    <a:lnTo>
                      <a:pt x="1312837" y="15240"/>
                    </a:lnTo>
                    <a:lnTo>
                      <a:pt x="1312113" y="13970"/>
                    </a:lnTo>
                    <a:lnTo>
                      <a:pt x="1311338" y="12700"/>
                    </a:lnTo>
                    <a:lnTo>
                      <a:pt x="1310932" y="12700"/>
                    </a:lnTo>
                    <a:lnTo>
                      <a:pt x="1310068" y="11430"/>
                    </a:lnTo>
                    <a:close/>
                  </a:path>
                  <a:path w="2431415" h="511810">
                    <a:moveTo>
                      <a:pt x="1565605" y="499110"/>
                    </a:moveTo>
                    <a:lnTo>
                      <a:pt x="1137958" y="499110"/>
                    </a:lnTo>
                    <a:lnTo>
                      <a:pt x="1139545" y="500380"/>
                    </a:lnTo>
                    <a:lnTo>
                      <a:pt x="1564589" y="500380"/>
                    </a:lnTo>
                    <a:lnTo>
                      <a:pt x="1565605" y="499110"/>
                    </a:lnTo>
                    <a:close/>
                  </a:path>
                  <a:path w="2431415" h="511810">
                    <a:moveTo>
                      <a:pt x="1569440" y="496570"/>
                    </a:moveTo>
                    <a:lnTo>
                      <a:pt x="1133335" y="496570"/>
                    </a:lnTo>
                    <a:lnTo>
                      <a:pt x="1136396" y="499110"/>
                    </a:lnTo>
                    <a:lnTo>
                      <a:pt x="1566595" y="499110"/>
                    </a:lnTo>
                    <a:lnTo>
                      <a:pt x="1567561" y="497840"/>
                    </a:lnTo>
                    <a:lnTo>
                      <a:pt x="1568513" y="497840"/>
                    </a:lnTo>
                    <a:lnTo>
                      <a:pt x="1569440" y="496570"/>
                    </a:lnTo>
                    <a:close/>
                  </a:path>
                  <a:path w="2431415" h="511810">
                    <a:moveTo>
                      <a:pt x="1863458" y="11430"/>
                    </a:moveTo>
                    <a:lnTo>
                      <a:pt x="1410665" y="11430"/>
                    </a:lnTo>
                    <a:lnTo>
                      <a:pt x="1397647" y="16510"/>
                    </a:lnTo>
                    <a:lnTo>
                      <a:pt x="1391412" y="19050"/>
                    </a:lnTo>
                    <a:lnTo>
                      <a:pt x="1388376" y="21590"/>
                    </a:lnTo>
                    <a:lnTo>
                      <a:pt x="1385404" y="22860"/>
                    </a:lnTo>
                    <a:lnTo>
                      <a:pt x="1382496" y="25400"/>
                    </a:lnTo>
                    <a:lnTo>
                      <a:pt x="1379639" y="26670"/>
                    </a:lnTo>
                    <a:lnTo>
                      <a:pt x="1376870" y="29210"/>
                    </a:lnTo>
                    <a:lnTo>
                      <a:pt x="1353616" y="54610"/>
                    </a:lnTo>
                    <a:lnTo>
                      <a:pt x="1115898" y="426720"/>
                    </a:lnTo>
                    <a:lnTo>
                      <a:pt x="1114996" y="427990"/>
                    </a:lnTo>
                    <a:lnTo>
                      <a:pt x="1114145" y="429260"/>
                    </a:lnTo>
                    <a:lnTo>
                      <a:pt x="1113345" y="431800"/>
                    </a:lnTo>
                    <a:lnTo>
                      <a:pt x="1112596" y="433070"/>
                    </a:lnTo>
                    <a:lnTo>
                      <a:pt x="1111897" y="434340"/>
                    </a:lnTo>
                    <a:lnTo>
                      <a:pt x="1111262" y="435610"/>
                    </a:lnTo>
                    <a:lnTo>
                      <a:pt x="1110678" y="438150"/>
                    </a:lnTo>
                    <a:lnTo>
                      <a:pt x="1110157" y="439420"/>
                    </a:lnTo>
                    <a:lnTo>
                      <a:pt x="1109687" y="440690"/>
                    </a:lnTo>
                    <a:lnTo>
                      <a:pt x="1109281" y="441960"/>
                    </a:lnTo>
                    <a:lnTo>
                      <a:pt x="1108925" y="444500"/>
                    </a:lnTo>
                    <a:lnTo>
                      <a:pt x="1108633" y="445770"/>
                    </a:lnTo>
                    <a:lnTo>
                      <a:pt x="1108392" y="447040"/>
                    </a:lnTo>
                    <a:lnTo>
                      <a:pt x="1108214" y="449580"/>
                    </a:lnTo>
                    <a:lnTo>
                      <a:pt x="1108163" y="457200"/>
                    </a:lnTo>
                    <a:lnTo>
                      <a:pt x="1108227" y="458470"/>
                    </a:lnTo>
                    <a:lnTo>
                      <a:pt x="1108405" y="459740"/>
                    </a:lnTo>
                    <a:lnTo>
                      <a:pt x="1108646" y="461010"/>
                    </a:lnTo>
                    <a:lnTo>
                      <a:pt x="1108938" y="463550"/>
                    </a:lnTo>
                    <a:lnTo>
                      <a:pt x="1109294" y="464820"/>
                    </a:lnTo>
                    <a:lnTo>
                      <a:pt x="1109713" y="466090"/>
                    </a:lnTo>
                    <a:lnTo>
                      <a:pt x="1110195" y="468630"/>
                    </a:lnTo>
                    <a:lnTo>
                      <a:pt x="1110716" y="469900"/>
                    </a:lnTo>
                    <a:lnTo>
                      <a:pt x="1111300" y="471170"/>
                    </a:lnTo>
                    <a:lnTo>
                      <a:pt x="1111948" y="472440"/>
                    </a:lnTo>
                    <a:lnTo>
                      <a:pt x="1112647" y="474980"/>
                    </a:lnTo>
                    <a:lnTo>
                      <a:pt x="1113383" y="476250"/>
                    </a:lnTo>
                    <a:lnTo>
                      <a:pt x="1114196" y="477520"/>
                    </a:lnTo>
                    <a:lnTo>
                      <a:pt x="1115047" y="478790"/>
                    </a:lnTo>
                    <a:lnTo>
                      <a:pt x="1115961" y="480060"/>
                    </a:lnTo>
                    <a:lnTo>
                      <a:pt x="1116914" y="482600"/>
                    </a:lnTo>
                    <a:lnTo>
                      <a:pt x="1126236" y="492760"/>
                    </a:lnTo>
                    <a:lnTo>
                      <a:pt x="1127582" y="492760"/>
                    </a:lnTo>
                    <a:lnTo>
                      <a:pt x="1128966" y="494030"/>
                    </a:lnTo>
                    <a:lnTo>
                      <a:pt x="1131849" y="496570"/>
                    </a:lnTo>
                    <a:lnTo>
                      <a:pt x="1570342" y="496570"/>
                    </a:lnTo>
                    <a:lnTo>
                      <a:pt x="1572069" y="494030"/>
                    </a:lnTo>
                    <a:lnTo>
                      <a:pt x="1572882" y="494030"/>
                    </a:lnTo>
                    <a:lnTo>
                      <a:pt x="1573682" y="492760"/>
                    </a:lnTo>
                    <a:lnTo>
                      <a:pt x="1574444" y="491490"/>
                    </a:lnTo>
                    <a:lnTo>
                      <a:pt x="1575181" y="491490"/>
                    </a:lnTo>
                    <a:lnTo>
                      <a:pt x="1576552" y="488950"/>
                    </a:lnTo>
                    <a:lnTo>
                      <a:pt x="1577187" y="487680"/>
                    </a:lnTo>
                    <a:lnTo>
                      <a:pt x="1646113" y="379730"/>
                    </a:lnTo>
                    <a:lnTo>
                      <a:pt x="1299349" y="379730"/>
                    </a:lnTo>
                    <a:lnTo>
                      <a:pt x="1298854" y="378460"/>
                    </a:lnTo>
                    <a:lnTo>
                      <a:pt x="1298422" y="378460"/>
                    </a:lnTo>
                    <a:lnTo>
                      <a:pt x="1298079" y="377190"/>
                    </a:lnTo>
                    <a:lnTo>
                      <a:pt x="1297762" y="377190"/>
                    </a:lnTo>
                    <a:lnTo>
                      <a:pt x="1297635" y="375920"/>
                    </a:lnTo>
                    <a:lnTo>
                      <a:pt x="1297762" y="373380"/>
                    </a:lnTo>
                    <a:lnTo>
                      <a:pt x="1298232" y="373380"/>
                    </a:lnTo>
                    <a:lnTo>
                      <a:pt x="1448866" y="137160"/>
                    </a:lnTo>
                    <a:lnTo>
                      <a:pt x="1449311" y="135890"/>
                    </a:lnTo>
                    <a:lnTo>
                      <a:pt x="1450695" y="135890"/>
                    </a:lnTo>
                    <a:lnTo>
                      <a:pt x="1451178" y="134620"/>
                    </a:lnTo>
                    <a:lnTo>
                      <a:pt x="1802549" y="134620"/>
                    </a:lnTo>
                    <a:lnTo>
                      <a:pt x="1803120" y="133350"/>
                    </a:lnTo>
                    <a:lnTo>
                      <a:pt x="1803755" y="133350"/>
                    </a:lnTo>
                    <a:lnTo>
                      <a:pt x="1804276" y="132080"/>
                    </a:lnTo>
                    <a:lnTo>
                      <a:pt x="1867357" y="34290"/>
                    </a:lnTo>
                    <a:lnTo>
                      <a:pt x="1867941" y="33020"/>
                    </a:lnTo>
                    <a:lnTo>
                      <a:pt x="1868449" y="31750"/>
                    </a:lnTo>
                    <a:lnTo>
                      <a:pt x="1868893" y="30480"/>
                    </a:lnTo>
                    <a:lnTo>
                      <a:pt x="1869262" y="29210"/>
                    </a:lnTo>
                    <a:lnTo>
                      <a:pt x="1869427" y="29210"/>
                    </a:lnTo>
                    <a:lnTo>
                      <a:pt x="1869681" y="27940"/>
                    </a:lnTo>
                    <a:lnTo>
                      <a:pt x="1869859" y="26670"/>
                    </a:lnTo>
                    <a:lnTo>
                      <a:pt x="1869668" y="21590"/>
                    </a:lnTo>
                    <a:lnTo>
                      <a:pt x="1869414" y="20320"/>
                    </a:lnTo>
                    <a:lnTo>
                      <a:pt x="1869071" y="19050"/>
                    </a:lnTo>
                    <a:lnTo>
                      <a:pt x="1868881" y="19050"/>
                    </a:lnTo>
                    <a:lnTo>
                      <a:pt x="1868436" y="17780"/>
                    </a:lnTo>
                    <a:lnTo>
                      <a:pt x="1867916" y="16510"/>
                    </a:lnTo>
                    <a:lnTo>
                      <a:pt x="1867331" y="15240"/>
                    </a:lnTo>
                    <a:lnTo>
                      <a:pt x="1867014" y="15240"/>
                    </a:lnTo>
                    <a:lnTo>
                      <a:pt x="1866328" y="13970"/>
                    </a:lnTo>
                    <a:lnTo>
                      <a:pt x="1865960" y="13970"/>
                    </a:lnTo>
                    <a:lnTo>
                      <a:pt x="1864766" y="12700"/>
                    </a:lnTo>
                    <a:lnTo>
                      <a:pt x="1864347" y="12700"/>
                    </a:lnTo>
                    <a:lnTo>
                      <a:pt x="1863458" y="11430"/>
                    </a:lnTo>
                    <a:close/>
                  </a:path>
                  <a:path w="2431415" h="511810">
                    <a:moveTo>
                      <a:pt x="1047432" y="433070"/>
                    </a:moveTo>
                    <a:lnTo>
                      <a:pt x="787857" y="433070"/>
                    </a:lnTo>
                    <a:lnTo>
                      <a:pt x="788454" y="434340"/>
                    </a:lnTo>
                    <a:lnTo>
                      <a:pt x="1046302" y="434340"/>
                    </a:lnTo>
                    <a:lnTo>
                      <a:pt x="1047432" y="433070"/>
                    </a:lnTo>
                    <a:close/>
                  </a:path>
                  <a:path w="2431415" h="511810">
                    <a:moveTo>
                      <a:pt x="1058887" y="427990"/>
                    </a:moveTo>
                    <a:lnTo>
                      <a:pt x="785812" y="427990"/>
                    </a:lnTo>
                    <a:lnTo>
                      <a:pt x="785660" y="429260"/>
                    </a:lnTo>
                    <a:lnTo>
                      <a:pt x="785964" y="431800"/>
                    </a:lnTo>
                    <a:lnTo>
                      <a:pt x="786257" y="431800"/>
                    </a:lnTo>
                    <a:lnTo>
                      <a:pt x="786625" y="433070"/>
                    </a:lnTo>
                    <a:lnTo>
                      <a:pt x="1050747" y="433070"/>
                    </a:lnTo>
                    <a:lnTo>
                      <a:pt x="1051826" y="431800"/>
                    </a:lnTo>
                    <a:lnTo>
                      <a:pt x="1053934" y="430530"/>
                    </a:lnTo>
                    <a:lnTo>
                      <a:pt x="1055966" y="430530"/>
                    </a:lnTo>
                    <a:lnTo>
                      <a:pt x="1056970" y="429260"/>
                    </a:lnTo>
                    <a:lnTo>
                      <a:pt x="1057935" y="429260"/>
                    </a:lnTo>
                    <a:lnTo>
                      <a:pt x="1058887" y="427990"/>
                    </a:lnTo>
                    <a:close/>
                  </a:path>
                  <a:path w="2431415" h="511810">
                    <a:moveTo>
                      <a:pt x="1249011" y="134620"/>
                    </a:moveTo>
                    <a:lnTo>
                      <a:pt x="1091425" y="134620"/>
                    </a:lnTo>
                    <a:lnTo>
                      <a:pt x="1091895" y="135890"/>
                    </a:lnTo>
                    <a:lnTo>
                      <a:pt x="1093279" y="135890"/>
                    </a:lnTo>
                    <a:lnTo>
                      <a:pt x="1093724" y="137160"/>
                    </a:lnTo>
                    <a:lnTo>
                      <a:pt x="1094244" y="137160"/>
                    </a:lnTo>
                    <a:lnTo>
                      <a:pt x="1094384" y="138430"/>
                    </a:lnTo>
                    <a:lnTo>
                      <a:pt x="1094536" y="138430"/>
                    </a:lnTo>
                    <a:lnTo>
                      <a:pt x="1094689" y="139700"/>
                    </a:lnTo>
                    <a:lnTo>
                      <a:pt x="1094536" y="140970"/>
                    </a:lnTo>
                    <a:lnTo>
                      <a:pt x="1094384" y="140970"/>
                    </a:lnTo>
                    <a:lnTo>
                      <a:pt x="1094257" y="142240"/>
                    </a:lnTo>
                    <a:lnTo>
                      <a:pt x="1094105" y="142240"/>
                    </a:lnTo>
                    <a:lnTo>
                      <a:pt x="984326" y="313690"/>
                    </a:lnTo>
                    <a:lnTo>
                      <a:pt x="983881" y="314960"/>
                    </a:lnTo>
                    <a:lnTo>
                      <a:pt x="982802" y="314960"/>
                    </a:lnTo>
                    <a:lnTo>
                      <a:pt x="982179" y="316230"/>
                    </a:lnTo>
                    <a:lnTo>
                      <a:pt x="857796" y="316230"/>
                    </a:lnTo>
                    <a:lnTo>
                      <a:pt x="857186" y="317500"/>
                    </a:lnTo>
                    <a:lnTo>
                      <a:pt x="855903" y="317500"/>
                    </a:lnTo>
                    <a:lnTo>
                      <a:pt x="855611" y="318770"/>
                    </a:lnTo>
                    <a:lnTo>
                      <a:pt x="786244" y="426720"/>
                    </a:lnTo>
                    <a:lnTo>
                      <a:pt x="786091" y="427990"/>
                    </a:lnTo>
                    <a:lnTo>
                      <a:pt x="1059815" y="427990"/>
                    </a:lnTo>
                    <a:lnTo>
                      <a:pt x="1060716" y="426720"/>
                    </a:lnTo>
                    <a:lnTo>
                      <a:pt x="1061580" y="425450"/>
                    </a:lnTo>
                    <a:lnTo>
                      <a:pt x="1062431" y="425450"/>
                    </a:lnTo>
                    <a:lnTo>
                      <a:pt x="1063256" y="424180"/>
                    </a:lnTo>
                    <a:lnTo>
                      <a:pt x="1064056" y="424180"/>
                    </a:lnTo>
                    <a:lnTo>
                      <a:pt x="1065555" y="421640"/>
                    </a:lnTo>
                    <a:lnTo>
                      <a:pt x="1066253" y="420370"/>
                    </a:lnTo>
                    <a:lnTo>
                      <a:pt x="1066927" y="420370"/>
                    </a:lnTo>
                    <a:lnTo>
                      <a:pt x="1067562" y="419100"/>
                    </a:lnTo>
                    <a:lnTo>
                      <a:pt x="1249011" y="134620"/>
                    </a:lnTo>
                    <a:close/>
                  </a:path>
                  <a:path w="2431415" h="511810">
                    <a:moveTo>
                      <a:pt x="1755406" y="203200"/>
                    </a:moveTo>
                    <a:lnTo>
                      <a:pt x="1523060" y="203200"/>
                    </a:lnTo>
                    <a:lnTo>
                      <a:pt x="1455991" y="308610"/>
                    </a:lnTo>
                    <a:lnTo>
                      <a:pt x="1455674" y="308610"/>
                    </a:lnTo>
                    <a:lnTo>
                      <a:pt x="1455534" y="309880"/>
                    </a:lnTo>
                    <a:lnTo>
                      <a:pt x="1455381" y="309880"/>
                    </a:lnTo>
                    <a:lnTo>
                      <a:pt x="1455229" y="311150"/>
                    </a:lnTo>
                    <a:lnTo>
                      <a:pt x="1455381" y="312420"/>
                    </a:lnTo>
                    <a:lnTo>
                      <a:pt x="1455547" y="312420"/>
                    </a:lnTo>
                    <a:lnTo>
                      <a:pt x="1455750" y="313690"/>
                    </a:lnTo>
                    <a:lnTo>
                      <a:pt x="1456296" y="313690"/>
                    </a:lnTo>
                    <a:lnTo>
                      <a:pt x="1456766" y="314960"/>
                    </a:lnTo>
                    <a:lnTo>
                      <a:pt x="1457871" y="314960"/>
                    </a:lnTo>
                    <a:lnTo>
                      <a:pt x="1458188" y="316230"/>
                    </a:lnTo>
                    <a:lnTo>
                      <a:pt x="1533474" y="316230"/>
                    </a:lnTo>
                    <a:lnTo>
                      <a:pt x="1534058" y="317500"/>
                    </a:lnTo>
                    <a:lnTo>
                      <a:pt x="1534820" y="317500"/>
                    </a:lnTo>
                    <a:lnTo>
                      <a:pt x="1535239" y="318770"/>
                    </a:lnTo>
                    <a:lnTo>
                      <a:pt x="1535734" y="318770"/>
                    </a:lnTo>
                    <a:lnTo>
                      <a:pt x="1535912" y="320040"/>
                    </a:lnTo>
                    <a:lnTo>
                      <a:pt x="1535976" y="321310"/>
                    </a:lnTo>
                    <a:lnTo>
                      <a:pt x="1535912" y="322580"/>
                    </a:lnTo>
                    <a:lnTo>
                      <a:pt x="1535747" y="322580"/>
                    </a:lnTo>
                    <a:lnTo>
                      <a:pt x="1535353" y="323850"/>
                    </a:lnTo>
                    <a:lnTo>
                      <a:pt x="1500543" y="378460"/>
                    </a:lnTo>
                    <a:lnTo>
                      <a:pt x="1499971" y="378460"/>
                    </a:lnTo>
                    <a:lnTo>
                      <a:pt x="1499717" y="379730"/>
                    </a:lnTo>
                    <a:lnTo>
                      <a:pt x="1646113" y="379730"/>
                    </a:lnTo>
                    <a:lnTo>
                      <a:pt x="1755584" y="208280"/>
                    </a:lnTo>
                    <a:lnTo>
                      <a:pt x="1756029" y="208280"/>
                    </a:lnTo>
                    <a:lnTo>
                      <a:pt x="1756156" y="207010"/>
                    </a:lnTo>
                    <a:lnTo>
                      <a:pt x="1755863" y="204470"/>
                    </a:lnTo>
                    <a:lnTo>
                      <a:pt x="1755571" y="204470"/>
                    </a:lnTo>
                    <a:lnTo>
                      <a:pt x="1755406" y="203200"/>
                    </a:lnTo>
                    <a:close/>
                  </a:path>
                  <a:path w="2431415" h="511810">
                    <a:moveTo>
                      <a:pt x="1753971" y="201930"/>
                    </a:moveTo>
                    <a:lnTo>
                      <a:pt x="1524025" y="201930"/>
                    </a:lnTo>
                    <a:lnTo>
                      <a:pt x="1523758" y="203200"/>
                    </a:lnTo>
                    <a:lnTo>
                      <a:pt x="1754517" y="203200"/>
                    </a:lnTo>
                    <a:lnTo>
                      <a:pt x="1753971" y="201930"/>
                    </a:lnTo>
                    <a:close/>
                  </a:path>
                  <a:path w="2431415" h="511810">
                    <a:moveTo>
                      <a:pt x="754126" y="10160"/>
                    </a:moveTo>
                    <a:lnTo>
                      <a:pt x="308470" y="10160"/>
                    </a:lnTo>
                    <a:lnTo>
                      <a:pt x="305409" y="11430"/>
                    </a:lnTo>
                    <a:lnTo>
                      <a:pt x="754595" y="11430"/>
                    </a:lnTo>
                    <a:lnTo>
                      <a:pt x="754126" y="10160"/>
                    </a:lnTo>
                    <a:close/>
                  </a:path>
                  <a:path w="2431415" h="511810">
                    <a:moveTo>
                      <a:pt x="1308201" y="10160"/>
                    </a:moveTo>
                    <a:lnTo>
                      <a:pt x="863549" y="10160"/>
                    </a:lnTo>
                    <a:lnTo>
                      <a:pt x="860171" y="11430"/>
                    </a:lnTo>
                    <a:lnTo>
                      <a:pt x="1309154" y="11430"/>
                    </a:lnTo>
                    <a:lnTo>
                      <a:pt x="1308201" y="10160"/>
                    </a:lnTo>
                    <a:close/>
                  </a:path>
                  <a:path w="2431415" h="511810">
                    <a:moveTo>
                      <a:pt x="1861540" y="10160"/>
                    </a:moveTo>
                    <a:lnTo>
                      <a:pt x="1417383" y="10160"/>
                    </a:lnTo>
                    <a:lnTo>
                      <a:pt x="1414005" y="11430"/>
                    </a:lnTo>
                    <a:lnTo>
                      <a:pt x="1863001" y="11430"/>
                    </a:lnTo>
                    <a:lnTo>
                      <a:pt x="1861540" y="10160"/>
                    </a:lnTo>
                    <a:close/>
                  </a:path>
                  <a:path w="2431415" h="511810">
                    <a:moveTo>
                      <a:pt x="751065" y="8890"/>
                    </a:moveTo>
                    <a:lnTo>
                      <a:pt x="314617" y="8890"/>
                    </a:lnTo>
                    <a:lnTo>
                      <a:pt x="311531" y="10160"/>
                    </a:lnTo>
                    <a:lnTo>
                      <a:pt x="752119" y="10160"/>
                    </a:lnTo>
                    <a:lnTo>
                      <a:pt x="751065" y="8890"/>
                    </a:lnTo>
                    <a:close/>
                  </a:path>
                  <a:path w="2431415" h="511810">
                    <a:moveTo>
                      <a:pt x="1306156" y="8890"/>
                    </a:moveTo>
                    <a:lnTo>
                      <a:pt x="870369" y="8890"/>
                    </a:lnTo>
                    <a:lnTo>
                      <a:pt x="866952" y="10160"/>
                    </a:lnTo>
                    <a:lnTo>
                      <a:pt x="1306677" y="10160"/>
                    </a:lnTo>
                    <a:lnTo>
                      <a:pt x="1306156" y="8890"/>
                    </a:lnTo>
                    <a:close/>
                  </a:path>
                  <a:path w="2431415" h="511810">
                    <a:moveTo>
                      <a:pt x="1860003" y="8890"/>
                    </a:moveTo>
                    <a:lnTo>
                      <a:pt x="1424203" y="8890"/>
                    </a:lnTo>
                    <a:lnTo>
                      <a:pt x="1420787" y="10160"/>
                    </a:lnTo>
                    <a:lnTo>
                      <a:pt x="1860524" y="10160"/>
                    </a:lnTo>
                    <a:lnTo>
                      <a:pt x="1860003" y="8890"/>
                    </a:lnTo>
                    <a:close/>
                  </a:path>
                  <a:path w="2431415" h="511810">
                    <a:moveTo>
                      <a:pt x="746747" y="7620"/>
                    </a:moveTo>
                    <a:lnTo>
                      <a:pt x="323799" y="7620"/>
                    </a:lnTo>
                    <a:lnTo>
                      <a:pt x="320738" y="8890"/>
                    </a:lnTo>
                    <a:lnTo>
                      <a:pt x="747826" y="8890"/>
                    </a:lnTo>
                    <a:lnTo>
                      <a:pt x="746747" y="7620"/>
                    </a:lnTo>
                    <a:close/>
                  </a:path>
                  <a:path w="2431415" h="511810">
                    <a:moveTo>
                      <a:pt x="1301165" y="7620"/>
                    </a:moveTo>
                    <a:lnTo>
                      <a:pt x="880706" y="7620"/>
                    </a:lnTo>
                    <a:lnTo>
                      <a:pt x="877252" y="8890"/>
                    </a:lnTo>
                    <a:lnTo>
                      <a:pt x="1302308" y="8890"/>
                    </a:lnTo>
                    <a:lnTo>
                      <a:pt x="1301165" y="7620"/>
                    </a:lnTo>
                    <a:close/>
                  </a:path>
                  <a:path w="2431415" h="511810">
                    <a:moveTo>
                      <a:pt x="1855012" y="7620"/>
                    </a:moveTo>
                    <a:lnTo>
                      <a:pt x="1434541" y="7620"/>
                    </a:lnTo>
                    <a:lnTo>
                      <a:pt x="1431086" y="8890"/>
                    </a:lnTo>
                    <a:lnTo>
                      <a:pt x="1856155" y="8890"/>
                    </a:lnTo>
                    <a:lnTo>
                      <a:pt x="1855012" y="7620"/>
                    </a:lnTo>
                    <a:close/>
                  </a:path>
                  <a:path w="2431415" h="511810">
                    <a:moveTo>
                      <a:pt x="1952752" y="2540"/>
                    </a:moveTo>
                    <a:lnTo>
                      <a:pt x="1940623" y="2540"/>
                    </a:lnTo>
                    <a:lnTo>
                      <a:pt x="1940064" y="3810"/>
                    </a:lnTo>
                    <a:lnTo>
                      <a:pt x="1953133" y="3810"/>
                    </a:lnTo>
                    <a:lnTo>
                      <a:pt x="1952752" y="2540"/>
                    </a:lnTo>
                    <a:close/>
                  </a:path>
                  <a:path w="2431415" h="511810">
                    <a:moveTo>
                      <a:pt x="1951418" y="1270"/>
                    </a:moveTo>
                    <a:lnTo>
                      <a:pt x="1942147" y="1270"/>
                    </a:lnTo>
                    <a:lnTo>
                      <a:pt x="1941233" y="2540"/>
                    </a:lnTo>
                    <a:lnTo>
                      <a:pt x="1952117" y="2540"/>
                    </a:lnTo>
                    <a:lnTo>
                      <a:pt x="1951418" y="1270"/>
                    </a:lnTo>
                    <a:close/>
                  </a:path>
                  <a:path w="2431415" h="511810">
                    <a:moveTo>
                      <a:pt x="1948789" y="0"/>
                    </a:moveTo>
                    <a:lnTo>
                      <a:pt x="1944789" y="0"/>
                    </a:lnTo>
                    <a:lnTo>
                      <a:pt x="1944230" y="1270"/>
                    </a:lnTo>
                    <a:lnTo>
                      <a:pt x="1949348" y="1270"/>
                    </a:lnTo>
                    <a:lnTo>
                      <a:pt x="1948789" y="0"/>
                    </a:lnTo>
                    <a:close/>
                  </a:path>
                </a:pathLst>
              </a:custGeom>
              <a:solidFill>
                <a:schemeClr val="accent2"/>
              </a:solidFill>
            </p:spPr>
            <p:txBody>
              <a:bodyPr wrap="square" lIns="0" tIns="0" rIns="0" bIns="0" rtlCol="0"/>
              <a:lstStyle/>
              <a:p>
                <a:pPr algn="ctr"/>
                <a:endParaRPr/>
              </a:p>
            </p:txBody>
          </p:sp>
          <p:sp>
            <p:nvSpPr>
              <p:cNvPr id="30" name="Text Box 2">
                <a:hlinkClick r:id="rId2"/>
                <a:extLst>
                  <a:ext uri="{FF2B5EF4-FFF2-40B4-BE49-F238E27FC236}">
                    <a16:creationId xmlns:a16="http://schemas.microsoft.com/office/drawing/2014/main" id="{BF2570B8-F6AE-2A41-1D2B-315870C831BE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832181" y="6292302"/>
                <a:ext cx="1336862" cy="23083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3175" cap="flat" cmpd="sng">
                    <a:solidFill>
                      <a:srgbClr val="000000"/>
                    </a:solidFill>
                    <a:prstDash val="solid"/>
                    <a:miter lim="400000"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square" lIns="38100" tIns="38100" rIns="38100" bIns="38100" anchor="ctr">
                <a:spAutoFit/>
              </a:bodyPr>
              <a:lstStyle/>
              <a:p>
                <a:pPr eaLnBrk="1">
                  <a:defRPr/>
                </a:pPr>
                <a:r>
                  <a:rPr lang="en-US" sz="1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Arimo" panose="020B0604020202020204" pitchFamily="34" charset="0"/>
                    <a:ea typeface="Arimo" panose="020B0604020202020204" pitchFamily="34" charset="0"/>
                    <a:cs typeface="Arimo" panose="020B0604020202020204" pitchFamily="34" charset="0"/>
                  </a:rPr>
                  <a:t>EUROPOS.GROUP</a:t>
                </a:r>
                <a:endParaRPr lang="x-none" altLang="x-none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mo" panose="020B0604020202020204" pitchFamily="34" charset="0"/>
                  <a:ea typeface="Arimo" panose="020B0604020202020204" pitchFamily="34" charset="0"/>
                  <a:cs typeface="Arimo" panose="020B0604020202020204" pitchFamily="34" charset="0"/>
                  <a:sym typeface="Poppins SemiBold" charset="0"/>
                </a:endParaRPr>
              </a:p>
            </p:txBody>
          </p:sp>
          <p:sp>
            <p:nvSpPr>
              <p:cNvPr id="31" name="Text Box 2">
                <a:extLst>
                  <a:ext uri="{FF2B5EF4-FFF2-40B4-BE49-F238E27FC236}">
                    <a16:creationId xmlns:a16="http://schemas.microsoft.com/office/drawing/2014/main" id="{239E8D1F-3E1E-884C-0416-82E674F3785B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2328917" y="6287049"/>
                <a:ext cx="1711455" cy="23083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3175" cap="flat" cmpd="sng">
                    <a:solidFill>
                      <a:srgbClr val="000000"/>
                    </a:solidFill>
                    <a:prstDash val="solid"/>
                    <a:miter lim="400000"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square" lIns="38100" tIns="38100" rIns="38100" bIns="38100" anchor="ctr">
                <a:spAutoFit/>
              </a:bodyPr>
              <a:lstStyle/>
              <a:p>
                <a:pPr eaLnBrk="1">
                  <a:defRPr/>
                </a:pPr>
                <a:r>
                  <a:rPr lang="en-US" sz="1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Arimo" panose="020B0604020202020204" pitchFamily="34" charset="0"/>
                    <a:ea typeface="Arimo" panose="020B0604020202020204" pitchFamily="34" charset="0"/>
                    <a:cs typeface="Arimo" panose="020B0604020202020204" pitchFamily="34" charset="0"/>
                  </a:rPr>
                  <a:t>EUROPOS.RU</a:t>
                </a:r>
                <a:endParaRPr lang="x-none" altLang="x-none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mo" panose="020B0604020202020204" pitchFamily="34" charset="0"/>
                  <a:ea typeface="Arimo" panose="020B0604020202020204" pitchFamily="34" charset="0"/>
                  <a:cs typeface="Arimo" panose="020B0604020202020204" pitchFamily="34" charset="0"/>
                  <a:sym typeface="Poppins SemiBold" charset="0"/>
                </a:endParaRPr>
              </a:p>
            </p:txBody>
          </p:sp>
        </p:grpSp>
        <p:sp>
          <p:nvSpPr>
            <p:cNvPr id="28" name="Text Box 2">
              <a:extLst>
                <a:ext uri="{FF2B5EF4-FFF2-40B4-BE49-F238E27FC236}">
                  <a16:creationId xmlns:a16="http://schemas.microsoft.com/office/drawing/2014/main" id="{BFF6415A-8C58-D3AB-25F7-ECAD3A7BB192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3611617" y="6287049"/>
              <a:ext cx="1711455" cy="2308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175" cap="flat" cmpd="sng">
                  <a:solidFill>
                    <a:srgbClr val="000000"/>
                  </a:solidFill>
                  <a:prstDash val="solid"/>
                  <a:miter lim="400000"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square" lIns="38100" tIns="38100" rIns="38100" bIns="38100" anchor="ctr">
              <a:spAutoFit/>
            </a:bodyPr>
            <a:lstStyle/>
            <a:p>
              <a:pPr eaLnBrk="1">
                <a:defRPr/>
              </a:pPr>
              <a:r>
                <a:rPr lang="en-US" sz="1000" dirty="0">
                  <a:solidFill>
                    <a:schemeClr val="tx2">
                      <a:lumMod val="50000"/>
                      <a:lumOff val="50000"/>
                    </a:schemeClr>
                  </a:solidFill>
                  <a:latin typeface="Arimo" panose="020B0604020202020204" pitchFamily="34" charset="0"/>
                  <a:ea typeface="Arimo" panose="020B0604020202020204" pitchFamily="34" charset="0"/>
                  <a:cs typeface="Arimo" panose="020B0604020202020204" pitchFamily="34" charset="0"/>
                  <a:hlinkClick r:id="rId7">
                    <a:extLst>
                      <a:ext uri="{A12FA001-AC4F-418D-AE19-62706E023703}">
                        <ahyp:hlinkClr xmlns:ahyp="http://schemas.microsoft.com/office/drawing/2018/hyperlinkcolor" val="tx"/>
                      </a:ext>
                    </a:extLst>
                  </a:hlinkClick>
                </a:rPr>
                <a:t>EUROPOS.KZ</a:t>
              </a:r>
              <a:endParaRPr lang="x-none" altLang="x-none" sz="1000" dirty="0">
                <a:solidFill>
                  <a:schemeClr val="tx2">
                    <a:lumMod val="50000"/>
                    <a:lumOff val="50000"/>
                  </a:schemeClr>
                </a:solidFill>
                <a:latin typeface="Arimo" panose="020B0604020202020204" pitchFamily="34" charset="0"/>
                <a:ea typeface="Arimo" panose="020B0604020202020204" pitchFamily="34" charset="0"/>
                <a:cs typeface="Arimo" panose="020B0604020202020204" pitchFamily="34" charset="0"/>
                <a:sym typeface="Poppins SemiBold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533819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Box 2">
            <a:hlinkClick r:id="rId2"/>
            <a:extLst>
              <a:ext uri="{FF2B5EF4-FFF2-40B4-BE49-F238E27FC236}">
                <a16:creationId xmlns:a16="http://schemas.microsoft.com/office/drawing/2014/main" id="{A1578530-DF48-4A45-BFF5-5B6C7CD05F35}"/>
              </a:ext>
            </a:extLst>
          </p:cNvPr>
          <p:cNvSpPr txBox="1">
            <a:spLocks/>
          </p:cNvSpPr>
          <p:nvPr/>
        </p:nvSpPr>
        <p:spPr bwMode="auto">
          <a:xfrm>
            <a:off x="832181" y="6531914"/>
            <a:ext cx="1336862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38100" tIns="38100" rIns="38100" bIns="38100" anchor="ctr">
            <a:spAutoFit/>
          </a:bodyPr>
          <a:lstStyle/>
          <a:p>
            <a:pPr eaLnBrk="1">
              <a:defRPr/>
            </a:pPr>
            <a:r>
              <a:rPr lang="ru-RU" altLang="x-none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Arimo" panose="020B0604020202020204" pitchFamily="34" charset="0"/>
                <a:ea typeface="Arimo" panose="020B0604020202020204" pitchFamily="34" charset="0"/>
                <a:cs typeface="Arimo" panose="020B0604020202020204" pitchFamily="34" charset="0"/>
                <a:sym typeface="Poppins SemiBold" charset="0"/>
              </a:rPr>
              <a:t>4</a:t>
            </a:r>
            <a:endParaRPr lang="x-none" altLang="x-none" sz="1000" dirty="0">
              <a:solidFill>
                <a:schemeClr val="tx1">
                  <a:lumMod val="50000"/>
                  <a:lumOff val="50000"/>
                </a:schemeClr>
              </a:solidFill>
              <a:latin typeface="Arimo" panose="020B0604020202020204" pitchFamily="34" charset="0"/>
              <a:ea typeface="Arimo" panose="020B0604020202020204" pitchFamily="34" charset="0"/>
              <a:cs typeface="Arimo" panose="020B0604020202020204" pitchFamily="34" charset="0"/>
              <a:sym typeface="Poppins SemiBold" charset="0"/>
            </a:endParaRPr>
          </a:p>
        </p:txBody>
      </p:sp>
      <p:pic>
        <p:nvPicPr>
          <p:cNvPr id="33" name="Рисунок 32" descr="Изображение выглядит как ручная тележка&#10;&#10;Автоматически созданное описание">
            <a:extLst>
              <a:ext uri="{FF2B5EF4-FFF2-40B4-BE49-F238E27FC236}">
                <a16:creationId xmlns:a16="http://schemas.microsoft.com/office/drawing/2014/main" id="{8E7B3F5D-B375-4ED8-B2AE-27525F83F31B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891658" y="1377411"/>
            <a:ext cx="4237715" cy="4426617"/>
          </a:xfrm>
          <a:prstGeom prst="rect">
            <a:avLst/>
          </a:prstGeom>
        </p:spPr>
      </p:pic>
      <p:pic>
        <p:nvPicPr>
          <p:cNvPr id="34" name="Рисунок 33" descr="Изображение выглядит как ручная тележка&#10;&#10;Автоматически созданное описание">
            <a:extLst>
              <a:ext uri="{FF2B5EF4-FFF2-40B4-BE49-F238E27FC236}">
                <a16:creationId xmlns:a16="http://schemas.microsoft.com/office/drawing/2014/main" id="{0366E27E-1BDF-4BF0-9ACF-A1CB77EF77C7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62627" y="1318138"/>
            <a:ext cx="3995374" cy="4690080"/>
          </a:xfrm>
          <a:prstGeom prst="rect">
            <a:avLst/>
          </a:prstGeom>
        </p:spPr>
      </p:pic>
      <p:sp>
        <p:nvSpPr>
          <p:cNvPr id="35" name="TextBox 34">
            <a:extLst>
              <a:ext uri="{FF2B5EF4-FFF2-40B4-BE49-F238E27FC236}">
                <a16:creationId xmlns:a16="http://schemas.microsoft.com/office/drawing/2014/main" id="{DEA82892-42D2-40FB-B67B-FFDA22497916}"/>
              </a:ext>
            </a:extLst>
          </p:cNvPr>
          <p:cNvSpPr txBox="1"/>
          <p:nvPr/>
        </p:nvSpPr>
        <p:spPr>
          <a:xfrm>
            <a:off x="2470401" y="702054"/>
            <a:ext cx="72807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latin typeface="+mj-lt"/>
              </a:rPr>
              <a:t>Объем 80 л, максимальная нагрузка 100 кг. </a:t>
            </a:r>
            <a:endParaRPr lang="en-US" b="1" dirty="0">
              <a:latin typeface="+mj-lt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BEC28FCD-F797-43FF-9F1F-70169D550784}"/>
              </a:ext>
            </a:extLst>
          </p:cNvPr>
          <p:cNvSpPr txBox="1"/>
          <p:nvPr/>
        </p:nvSpPr>
        <p:spPr>
          <a:xfrm>
            <a:off x="523881" y="1152772"/>
            <a:ext cx="3505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>
                <a:latin typeface="+mj-lt"/>
              </a:rPr>
              <a:t>Специальные ручки для удобства перемещения</a:t>
            </a:r>
            <a:endParaRPr lang="en-US" sz="1600" dirty="0">
              <a:latin typeface="+mj-lt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6A6E9B18-0CB7-4073-8F30-9B1F2C13AB9E}"/>
              </a:ext>
            </a:extLst>
          </p:cNvPr>
          <p:cNvSpPr txBox="1"/>
          <p:nvPr/>
        </p:nvSpPr>
        <p:spPr>
          <a:xfrm>
            <a:off x="8907642" y="910098"/>
            <a:ext cx="25951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>
                <a:latin typeface="+mj-lt"/>
              </a:rPr>
              <a:t>Место под брендирование</a:t>
            </a:r>
            <a:endParaRPr lang="en-US" sz="1600" dirty="0">
              <a:latin typeface="+mj-lt"/>
            </a:endParaRPr>
          </a:p>
        </p:txBody>
      </p:sp>
      <p:cxnSp>
        <p:nvCxnSpPr>
          <p:cNvPr id="48" name="Прямая со стрелкой 47">
            <a:extLst>
              <a:ext uri="{FF2B5EF4-FFF2-40B4-BE49-F238E27FC236}">
                <a16:creationId xmlns:a16="http://schemas.microsoft.com/office/drawing/2014/main" id="{1EA05EFE-7325-46C5-B1C1-C0FDDCB34AFA}"/>
              </a:ext>
            </a:extLst>
          </p:cNvPr>
          <p:cNvCxnSpPr>
            <a:cxnSpLocks/>
          </p:cNvCxnSpPr>
          <p:nvPr/>
        </p:nvCxnSpPr>
        <p:spPr>
          <a:xfrm flipH="1">
            <a:off x="9751173" y="1556429"/>
            <a:ext cx="381000" cy="623611"/>
          </a:xfrm>
          <a:prstGeom prst="straightConnector1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9" name="Рисунок 48">
            <a:extLst>
              <a:ext uri="{FF2B5EF4-FFF2-40B4-BE49-F238E27FC236}">
                <a16:creationId xmlns:a16="http://schemas.microsoft.com/office/drawing/2014/main" id="{D594C68B-94E0-465E-AC12-C9C7AB50B53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18809148">
            <a:off x="3752370" y="1440014"/>
            <a:ext cx="455091" cy="1204241"/>
          </a:xfrm>
          <a:prstGeom prst="rect">
            <a:avLst/>
          </a:prstGeom>
        </p:spPr>
      </p:pic>
      <p:sp>
        <p:nvSpPr>
          <p:cNvPr id="50" name="TextBox 49">
            <a:extLst>
              <a:ext uri="{FF2B5EF4-FFF2-40B4-BE49-F238E27FC236}">
                <a16:creationId xmlns:a16="http://schemas.microsoft.com/office/drawing/2014/main" id="{CDD7AD5F-CDDA-486D-B1EB-E7173B0AC896}"/>
              </a:ext>
            </a:extLst>
          </p:cNvPr>
          <p:cNvSpPr txBox="1"/>
          <p:nvPr/>
        </p:nvSpPr>
        <p:spPr>
          <a:xfrm>
            <a:off x="1835980" y="6014440"/>
            <a:ext cx="8839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>
                <a:latin typeface="+mj-lt"/>
              </a:rPr>
              <a:t>Качественные поворотные колеса с прорезиненной вставкой, </a:t>
            </a:r>
            <a:r>
              <a:rPr lang="en-US" sz="1600" dirty="0">
                <a:latin typeface="+mj-lt"/>
              </a:rPr>
              <a:t>D=</a:t>
            </a:r>
            <a:r>
              <a:rPr lang="ru-RU" sz="1600" dirty="0">
                <a:latin typeface="+mj-lt"/>
              </a:rPr>
              <a:t>100 мм.</a:t>
            </a:r>
            <a:endParaRPr lang="en-US" sz="1600" dirty="0">
              <a:latin typeface="+mj-lt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56DA1BD-3276-42C1-B279-8BC9BE224EC8}"/>
              </a:ext>
            </a:extLst>
          </p:cNvPr>
          <p:cNvSpPr txBox="1"/>
          <p:nvPr/>
        </p:nvSpPr>
        <p:spPr>
          <a:xfrm>
            <a:off x="4749499" y="204293"/>
            <a:ext cx="737899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000" dirty="0">
                <a:solidFill>
                  <a:schemeClr val="tx1">
                    <a:lumMod val="50000"/>
                    <a:lumOff val="50000"/>
                  </a:schemeClr>
                </a:solidFill>
                <a:latin typeface="Montserrat Medium" panose="00000600000000000000" pitchFamily="2" charset="-52"/>
                <a:ea typeface="Open Sans" panose="020B0606030504020204" pitchFamily="34" charset="0"/>
                <a:cs typeface="Open Sans" panose="020B0606030504020204" pitchFamily="34" charset="0"/>
              </a:rPr>
              <a:t>Покупательская-тележка </a:t>
            </a:r>
            <a:r>
              <a:rPr lang="en-US" sz="2000" dirty="0">
                <a:solidFill>
                  <a:schemeClr val="tx1">
                    <a:lumMod val="50000"/>
                    <a:lumOff val="50000"/>
                  </a:schemeClr>
                </a:solidFill>
                <a:latin typeface="Montserrat Medium" panose="00000600000000000000" pitchFamily="2" charset="-52"/>
                <a:ea typeface="Open Sans" panose="020B0606030504020204" pitchFamily="34" charset="0"/>
                <a:cs typeface="Open Sans" panose="020B0606030504020204" pitchFamily="34" charset="0"/>
              </a:rPr>
              <a:t>SURF S</a:t>
            </a:r>
            <a:endParaRPr lang="ru-RU" sz="2000" dirty="0">
              <a:solidFill>
                <a:schemeClr val="tx1">
                  <a:lumMod val="50000"/>
                  <a:lumOff val="50000"/>
                </a:schemeClr>
              </a:solidFill>
              <a:latin typeface="Montserrat Medium" panose="00000600000000000000" pitchFamily="2" charset="-52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cxnSp>
        <p:nvCxnSpPr>
          <p:cNvPr id="18" name="Прямая соединительная линия 17">
            <a:extLst>
              <a:ext uri="{FF2B5EF4-FFF2-40B4-BE49-F238E27FC236}">
                <a16:creationId xmlns:a16="http://schemas.microsoft.com/office/drawing/2014/main" id="{87FEC7CA-2EC1-4BF9-9EF5-8DD5B21D5EEC}"/>
              </a:ext>
            </a:extLst>
          </p:cNvPr>
          <p:cNvCxnSpPr>
            <a:cxnSpLocks/>
          </p:cNvCxnSpPr>
          <p:nvPr/>
        </p:nvCxnSpPr>
        <p:spPr>
          <a:xfrm>
            <a:off x="7651102" y="587237"/>
            <a:ext cx="4540898" cy="0"/>
          </a:xfrm>
          <a:prstGeom prst="line">
            <a:avLst/>
          </a:prstGeom>
          <a:ln>
            <a:solidFill>
              <a:srgbClr val="B2B2B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2" name="Группа 1">
            <a:extLst>
              <a:ext uri="{FF2B5EF4-FFF2-40B4-BE49-F238E27FC236}">
                <a16:creationId xmlns:a16="http://schemas.microsoft.com/office/drawing/2014/main" id="{6BD7B157-2847-888C-ABB9-3DAA05758D66}"/>
              </a:ext>
            </a:extLst>
          </p:cNvPr>
          <p:cNvGrpSpPr/>
          <p:nvPr/>
        </p:nvGrpSpPr>
        <p:grpSpPr>
          <a:xfrm>
            <a:off x="832181" y="6314243"/>
            <a:ext cx="10517006" cy="244865"/>
            <a:chOff x="832181" y="6287049"/>
            <a:chExt cx="10517006" cy="244865"/>
          </a:xfrm>
        </p:grpSpPr>
        <p:grpSp>
          <p:nvGrpSpPr>
            <p:cNvPr id="3" name="Группа 2">
              <a:extLst>
                <a:ext uri="{FF2B5EF4-FFF2-40B4-BE49-F238E27FC236}">
                  <a16:creationId xmlns:a16="http://schemas.microsoft.com/office/drawing/2014/main" id="{41AF5C79-15E4-5D23-EEF9-A7BF2ADDC4ED}"/>
                </a:ext>
              </a:extLst>
            </p:cNvPr>
            <p:cNvGrpSpPr/>
            <p:nvPr/>
          </p:nvGrpSpPr>
          <p:grpSpPr>
            <a:xfrm>
              <a:off x="832181" y="6287049"/>
              <a:ext cx="10517006" cy="244865"/>
              <a:chOff x="832181" y="6287049"/>
              <a:chExt cx="10517006" cy="244865"/>
            </a:xfrm>
          </p:grpSpPr>
          <p:sp>
            <p:nvSpPr>
              <p:cNvPr id="9" name="object 4">
                <a:extLst>
                  <a:ext uri="{FF2B5EF4-FFF2-40B4-BE49-F238E27FC236}">
                    <a16:creationId xmlns:a16="http://schemas.microsoft.com/office/drawing/2014/main" id="{4ADE8597-3A0C-2EE8-7332-9181D30E5FDF}"/>
                  </a:ext>
                </a:extLst>
              </p:cNvPr>
              <p:cNvSpPr/>
              <p:nvPr/>
            </p:nvSpPr>
            <p:spPr>
              <a:xfrm>
                <a:off x="10512870" y="6355871"/>
                <a:ext cx="836317" cy="176043"/>
              </a:xfrm>
              <a:custGeom>
                <a:avLst/>
                <a:gdLst/>
                <a:ahLst/>
                <a:cxnLst/>
                <a:rect l="l" t="t" r="r" b="b"/>
                <a:pathLst>
                  <a:path w="2431415" h="511810">
                    <a:moveTo>
                      <a:pt x="2099118" y="393700"/>
                    </a:moveTo>
                    <a:lnTo>
                      <a:pt x="1901494" y="393700"/>
                    </a:lnTo>
                    <a:lnTo>
                      <a:pt x="1902599" y="394970"/>
                    </a:lnTo>
                    <a:lnTo>
                      <a:pt x="1905812" y="394970"/>
                    </a:lnTo>
                    <a:lnTo>
                      <a:pt x="1906854" y="396240"/>
                    </a:lnTo>
                    <a:lnTo>
                      <a:pt x="1907882" y="396240"/>
                    </a:lnTo>
                    <a:lnTo>
                      <a:pt x="1908898" y="397510"/>
                    </a:lnTo>
                    <a:lnTo>
                      <a:pt x="2127719" y="511810"/>
                    </a:lnTo>
                    <a:lnTo>
                      <a:pt x="2135695" y="511810"/>
                    </a:lnTo>
                    <a:lnTo>
                      <a:pt x="2136406" y="510540"/>
                    </a:lnTo>
                    <a:lnTo>
                      <a:pt x="2137270" y="510540"/>
                    </a:lnTo>
                    <a:lnTo>
                      <a:pt x="2137841" y="509270"/>
                    </a:lnTo>
                    <a:lnTo>
                      <a:pt x="2138349" y="509270"/>
                    </a:lnTo>
                    <a:lnTo>
                      <a:pt x="2138781" y="508000"/>
                    </a:lnTo>
                    <a:lnTo>
                      <a:pt x="2139022" y="508000"/>
                    </a:lnTo>
                    <a:lnTo>
                      <a:pt x="2139226" y="506730"/>
                    </a:lnTo>
                    <a:lnTo>
                      <a:pt x="2139391" y="506730"/>
                    </a:lnTo>
                    <a:lnTo>
                      <a:pt x="2139569" y="505460"/>
                    </a:lnTo>
                    <a:lnTo>
                      <a:pt x="2139416" y="501650"/>
                    </a:lnTo>
                    <a:lnTo>
                      <a:pt x="2139251" y="501650"/>
                    </a:lnTo>
                    <a:lnTo>
                      <a:pt x="2099118" y="393700"/>
                    </a:lnTo>
                    <a:close/>
                  </a:path>
                  <a:path w="2431415" h="511810">
                    <a:moveTo>
                      <a:pt x="1634756" y="509270"/>
                    </a:moveTo>
                    <a:lnTo>
                      <a:pt x="1628533" y="509270"/>
                    </a:lnTo>
                    <a:lnTo>
                      <a:pt x="1629067" y="510540"/>
                    </a:lnTo>
                    <a:lnTo>
                      <a:pt x="1634210" y="510540"/>
                    </a:lnTo>
                    <a:lnTo>
                      <a:pt x="1634756" y="509270"/>
                    </a:lnTo>
                    <a:close/>
                  </a:path>
                  <a:path w="2431415" h="511810">
                    <a:moveTo>
                      <a:pt x="1953666" y="3810"/>
                    </a:moveTo>
                    <a:lnTo>
                      <a:pt x="1939747" y="3810"/>
                    </a:lnTo>
                    <a:lnTo>
                      <a:pt x="1624596" y="497840"/>
                    </a:lnTo>
                    <a:lnTo>
                      <a:pt x="1624190" y="499110"/>
                    </a:lnTo>
                    <a:lnTo>
                      <a:pt x="1623783" y="499110"/>
                    </a:lnTo>
                    <a:lnTo>
                      <a:pt x="1623637" y="500380"/>
                    </a:lnTo>
                    <a:lnTo>
                      <a:pt x="1623574" y="502920"/>
                    </a:lnTo>
                    <a:lnTo>
                      <a:pt x="1623656" y="504190"/>
                    </a:lnTo>
                    <a:lnTo>
                      <a:pt x="1623809" y="504190"/>
                    </a:lnTo>
                    <a:lnTo>
                      <a:pt x="1623999" y="505460"/>
                    </a:lnTo>
                    <a:lnTo>
                      <a:pt x="1624355" y="505460"/>
                    </a:lnTo>
                    <a:lnTo>
                      <a:pt x="1624952" y="506730"/>
                    </a:lnTo>
                    <a:lnTo>
                      <a:pt x="1625307" y="508000"/>
                    </a:lnTo>
                    <a:lnTo>
                      <a:pt x="1626323" y="508000"/>
                    </a:lnTo>
                    <a:lnTo>
                      <a:pt x="1627009" y="509270"/>
                    </a:lnTo>
                    <a:lnTo>
                      <a:pt x="1635290" y="509270"/>
                    </a:lnTo>
                    <a:lnTo>
                      <a:pt x="1879333" y="396240"/>
                    </a:lnTo>
                    <a:lnTo>
                      <a:pt x="1880374" y="396240"/>
                    </a:lnTo>
                    <a:lnTo>
                      <a:pt x="1881428" y="394970"/>
                    </a:lnTo>
                    <a:lnTo>
                      <a:pt x="1884667" y="394970"/>
                    </a:lnTo>
                    <a:lnTo>
                      <a:pt x="1885759" y="393700"/>
                    </a:lnTo>
                    <a:lnTo>
                      <a:pt x="2099118" y="393700"/>
                    </a:lnTo>
                    <a:lnTo>
                      <a:pt x="2072678" y="322580"/>
                    </a:lnTo>
                    <a:lnTo>
                      <a:pt x="2072347" y="321310"/>
                    </a:lnTo>
                    <a:lnTo>
                      <a:pt x="2072220" y="321310"/>
                    </a:lnTo>
                    <a:lnTo>
                      <a:pt x="2072005" y="320040"/>
                    </a:lnTo>
                    <a:lnTo>
                      <a:pt x="2072055" y="314960"/>
                    </a:lnTo>
                    <a:lnTo>
                      <a:pt x="2072144" y="313690"/>
                    </a:lnTo>
                    <a:lnTo>
                      <a:pt x="2072589" y="312420"/>
                    </a:lnTo>
                    <a:lnTo>
                      <a:pt x="2072970" y="311150"/>
                    </a:lnTo>
                    <a:lnTo>
                      <a:pt x="2073427" y="309880"/>
                    </a:lnTo>
                    <a:lnTo>
                      <a:pt x="2073681" y="309880"/>
                    </a:lnTo>
                    <a:lnTo>
                      <a:pt x="2074240" y="308610"/>
                    </a:lnTo>
                    <a:lnTo>
                      <a:pt x="2074887" y="307340"/>
                    </a:lnTo>
                    <a:lnTo>
                      <a:pt x="2075586" y="307340"/>
                    </a:lnTo>
                    <a:lnTo>
                      <a:pt x="2075954" y="306070"/>
                    </a:lnTo>
                    <a:lnTo>
                      <a:pt x="2076348" y="306070"/>
                    </a:lnTo>
                    <a:lnTo>
                      <a:pt x="2077161" y="304800"/>
                    </a:lnTo>
                    <a:lnTo>
                      <a:pt x="2078037" y="304800"/>
                    </a:lnTo>
                    <a:lnTo>
                      <a:pt x="2078964" y="303530"/>
                    </a:lnTo>
                    <a:lnTo>
                      <a:pt x="2079942" y="303530"/>
                    </a:lnTo>
                    <a:lnTo>
                      <a:pt x="2080958" y="302260"/>
                    </a:lnTo>
                    <a:lnTo>
                      <a:pt x="2427300" y="142240"/>
                    </a:lnTo>
                    <a:lnTo>
                      <a:pt x="2428265" y="140970"/>
                    </a:lnTo>
                    <a:lnTo>
                      <a:pt x="2428938" y="140970"/>
                    </a:lnTo>
                    <a:lnTo>
                      <a:pt x="2429548" y="139700"/>
                    </a:lnTo>
                    <a:lnTo>
                      <a:pt x="2430081" y="139700"/>
                    </a:lnTo>
                    <a:lnTo>
                      <a:pt x="2430399" y="138430"/>
                    </a:lnTo>
                    <a:lnTo>
                      <a:pt x="2430678" y="138430"/>
                    </a:lnTo>
                    <a:lnTo>
                      <a:pt x="2430919" y="137160"/>
                    </a:lnTo>
                    <a:lnTo>
                      <a:pt x="2431313" y="137160"/>
                    </a:lnTo>
                    <a:lnTo>
                      <a:pt x="2431338" y="132080"/>
                    </a:lnTo>
                    <a:lnTo>
                      <a:pt x="2431186" y="132080"/>
                    </a:lnTo>
                    <a:lnTo>
                      <a:pt x="2430983" y="130810"/>
                    </a:lnTo>
                    <a:lnTo>
                      <a:pt x="2430602" y="130810"/>
                    </a:lnTo>
                    <a:lnTo>
                      <a:pt x="2430322" y="129540"/>
                    </a:lnTo>
                    <a:lnTo>
                      <a:pt x="2429814" y="129540"/>
                    </a:lnTo>
                    <a:lnTo>
                      <a:pt x="2429243" y="128270"/>
                    </a:lnTo>
                    <a:lnTo>
                      <a:pt x="2428608" y="128270"/>
                    </a:lnTo>
                    <a:lnTo>
                      <a:pt x="2427668" y="127000"/>
                    </a:lnTo>
                    <a:lnTo>
                      <a:pt x="2426106" y="127000"/>
                    </a:lnTo>
                    <a:lnTo>
                      <a:pt x="2424988" y="125730"/>
                    </a:lnTo>
                    <a:lnTo>
                      <a:pt x="2005863" y="125730"/>
                    </a:lnTo>
                    <a:lnTo>
                      <a:pt x="2004771" y="124460"/>
                    </a:lnTo>
                    <a:lnTo>
                      <a:pt x="2003196" y="124460"/>
                    </a:lnTo>
                    <a:lnTo>
                      <a:pt x="2002688" y="123190"/>
                    </a:lnTo>
                    <a:lnTo>
                      <a:pt x="2001697" y="123190"/>
                    </a:lnTo>
                    <a:lnTo>
                      <a:pt x="2000758" y="121920"/>
                    </a:lnTo>
                    <a:lnTo>
                      <a:pt x="1999449" y="121920"/>
                    </a:lnTo>
                    <a:lnTo>
                      <a:pt x="1998637" y="120650"/>
                    </a:lnTo>
                    <a:lnTo>
                      <a:pt x="1998256" y="120650"/>
                    </a:lnTo>
                    <a:lnTo>
                      <a:pt x="1997202" y="118110"/>
                    </a:lnTo>
                    <a:lnTo>
                      <a:pt x="1996884" y="118110"/>
                    </a:lnTo>
                    <a:lnTo>
                      <a:pt x="1996300" y="116840"/>
                    </a:lnTo>
                    <a:lnTo>
                      <a:pt x="1996033" y="116840"/>
                    </a:lnTo>
                    <a:lnTo>
                      <a:pt x="1954593" y="5080"/>
                    </a:lnTo>
                    <a:lnTo>
                      <a:pt x="1954250" y="5080"/>
                    </a:lnTo>
                    <a:lnTo>
                      <a:pt x="1953666" y="3810"/>
                    </a:lnTo>
                    <a:close/>
                  </a:path>
                  <a:path w="2431415" h="511810">
                    <a:moveTo>
                      <a:pt x="444957" y="502920"/>
                    </a:moveTo>
                    <a:lnTo>
                      <a:pt x="45097" y="502920"/>
                    </a:lnTo>
                    <a:lnTo>
                      <a:pt x="48336" y="504190"/>
                    </a:lnTo>
                    <a:lnTo>
                      <a:pt x="444957" y="502920"/>
                    </a:lnTo>
                    <a:close/>
                  </a:path>
                  <a:path w="2431415" h="511810">
                    <a:moveTo>
                      <a:pt x="615670" y="502920"/>
                    </a:moveTo>
                    <a:lnTo>
                      <a:pt x="520611" y="502920"/>
                    </a:lnTo>
                    <a:lnTo>
                      <a:pt x="521271" y="504190"/>
                    </a:lnTo>
                    <a:lnTo>
                      <a:pt x="612216" y="504190"/>
                    </a:lnTo>
                    <a:lnTo>
                      <a:pt x="615670" y="502920"/>
                    </a:lnTo>
                    <a:close/>
                  </a:path>
                  <a:path w="2431415" h="511810">
                    <a:moveTo>
                      <a:pt x="1552511" y="502920"/>
                    </a:moveTo>
                    <a:lnTo>
                      <a:pt x="1152918" y="502920"/>
                    </a:lnTo>
                    <a:lnTo>
                      <a:pt x="1154645" y="504190"/>
                    </a:lnTo>
                    <a:lnTo>
                      <a:pt x="1552511" y="502920"/>
                    </a:lnTo>
                    <a:close/>
                  </a:path>
                  <a:path w="2431415" h="511810">
                    <a:moveTo>
                      <a:pt x="451078" y="501650"/>
                    </a:moveTo>
                    <a:lnTo>
                      <a:pt x="36956" y="501650"/>
                    </a:lnTo>
                    <a:lnTo>
                      <a:pt x="38569" y="502920"/>
                    </a:lnTo>
                    <a:lnTo>
                      <a:pt x="449046" y="502920"/>
                    </a:lnTo>
                    <a:lnTo>
                      <a:pt x="451078" y="501650"/>
                    </a:lnTo>
                    <a:close/>
                  </a:path>
                  <a:path w="2431415" h="511810">
                    <a:moveTo>
                      <a:pt x="625970" y="501650"/>
                    </a:moveTo>
                    <a:lnTo>
                      <a:pt x="518426" y="501650"/>
                    </a:lnTo>
                    <a:lnTo>
                      <a:pt x="518934" y="502920"/>
                    </a:lnTo>
                    <a:lnTo>
                      <a:pt x="622554" y="502920"/>
                    </a:lnTo>
                    <a:lnTo>
                      <a:pt x="625970" y="501650"/>
                    </a:lnTo>
                    <a:close/>
                  </a:path>
                  <a:path w="2431415" h="511810">
                    <a:moveTo>
                      <a:pt x="1559280" y="501650"/>
                    </a:moveTo>
                    <a:lnTo>
                      <a:pt x="1146124" y="501650"/>
                    </a:lnTo>
                    <a:lnTo>
                      <a:pt x="1147813" y="502920"/>
                    </a:lnTo>
                    <a:lnTo>
                      <a:pt x="1558175" y="502920"/>
                    </a:lnTo>
                    <a:lnTo>
                      <a:pt x="1559280" y="501650"/>
                    </a:lnTo>
                    <a:close/>
                  </a:path>
                  <a:path w="2431415" h="511810">
                    <a:moveTo>
                      <a:pt x="454063" y="500380"/>
                    </a:moveTo>
                    <a:lnTo>
                      <a:pt x="33718" y="500380"/>
                    </a:lnTo>
                    <a:lnTo>
                      <a:pt x="35331" y="501650"/>
                    </a:lnTo>
                    <a:lnTo>
                      <a:pt x="453072" y="501650"/>
                    </a:lnTo>
                    <a:lnTo>
                      <a:pt x="454063" y="500380"/>
                    </a:lnTo>
                    <a:close/>
                  </a:path>
                  <a:path w="2431415" h="511810">
                    <a:moveTo>
                      <a:pt x="632752" y="500380"/>
                    </a:moveTo>
                    <a:lnTo>
                      <a:pt x="517461" y="500380"/>
                    </a:lnTo>
                    <a:lnTo>
                      <a:pt x="517613" y="501650"/>
                    </a:lnTo>
                    <a:lnTo>
                      <a:pt x="629373" y="501650"/>
                    </a:lnTo>
                    <a:lnTo>
                      <a:pt x="632752" y="500380"/>
                    </a:lnTo>
                    <a:close/>
                  </a:path>
                  <a:path w="2431415" h="511810">
                    <a:moveTo>
                      <a:pt x="1562506" y="500380"/>
                    </a:moveTo>
                    <a:lnTo>
                      <a:pt x="1141171" y="500380"/>
                    </a:lnTo>
                    <a:lnTo>
                      <a:pt x="1142796" y="501650"/>
                    </a:lnTo>
                    <a:lnTo>
                      <a:pt x="1561439" y="501650"/>
                    </a:lnTo>
                    <a:lnTo>
                      <a:pt x="1562506" y="500380"/>
                    </a:lnTo>
                    <a:close/>
                  </a:path>
                  <a:path w="2431415" h="511810">
                    <a:moveTo>
                      <a:pt x="755510" y="11430"/>
                    </a:moveTo>
                    <a:lnTo>
                      <a:pt x="302361" y="11430"/>
                    </a:lnTo>
                    <a:lnTo>
                      <a:pt x="293319" y="15240"/>
                    </a:lnTo>
                    <a:lnTo>
                      <a:pt x="287451" y="17780"/>
                    </a:lnTo>
                    <a:lnTo>
                      <a:pt x="281736" y="20320"/>
                    </a:lnTo>
                    <a:lnTo>
                      <a:pt x="278942" y="21590"/>
                    </a:lnTo>
                    <a:lnTo>
                      <a:pt x="276212" y="24130"/>
                    </a:lnTo>
                    <a:lnTo>
                      <a:pt x="270929" y="26670"/>
                    </a:lnTo>
                    <a:lnTo>
                      <a:pt x="268389" y="29210"/>
                    </a:lnTo>
                    <a:lnTo>
                      <a:pt x="265912" y="31750"/>
                    </a:lnTo>
                    <a:lnTo>
                      <a:pt x="263499" y="33020"/>
                    </a:lnTo>
                    <a:lnTo>
                      <a:pt x="261162" y="35560"/>
                    </a:lnTo>
                    <a:lnTo>
                      <a:pt x="258914" y="38100"/>
                    </a:lnTo>
                    <a:lnTo>
                      <a:pt x="256743" y="39370"/>
                    </a:lnTo>
                    <a:lnTo>
                      <a:pt x="7746" y="426720"/>
                    </a:lnTo>
                    <a:lnTo>
                      <a:pt x="6096" y="429260"/>
                    </a:lnTo>
                    <a:lnTo>
                      <a:pt x="5334" y="430530"/>
                    </a:lnTo>
                    <a:lnTo>
                      <a:pt x="4622" y="431800"/>
                    </a:lnTo>
                    <a:lnTo>
                      <a:pt x="3937" y="434340"/>
                    </a:lnTo>
                    <a:lnTo>
                      <a:pt x="3314" y="435610"/>
                    </a:lnTo>
                    <a:lnTo>
                      <a:pt x="2730" y="436880"/>
                    </a:lnTo>
                    <a:lnTo>
                      <a:pt x="2197" y="438150"/>
                    </a:lnTo>
                    <a:lnTo>
                      <a:pt x="1714" y="440690"/>
                    </a:lnTo>
                    <a:lnTo>
                      <a:pt x="1295" y="441960"/>
                    </a:lnTo>
                    <a:lnTo>
                      <a:pt x="914" y="443230"/>
                    </a:lnTo>
                    <a:lnTo>
                      <a:pt x="596" y="445770"/>
                    </a:lnTo>
                    <a:lnTo>
                      <a:pt x="342" y="447040"/>
                    </a:lnTo>
                    <a:lnTo>
                      <a:pt x="139" y="448310"/>
                    </a:lnTo>
                    <a:lnTo>
                      <a:pt x="63" y="449580"/>
                    </a:lnTo>
                    <a:lnTo>
                      <a:pt x="0" y="457200"/>
                    </a:lnTo>
                    <a:lnTo>
                      <a:pt x="139" y="458470"/>
                    </a:lnTo>
                    <a:lnTo>
                      <a:pt x="342" y="461010"/>
                    </a:lnTo>
                    <a:lnTo>
                      <a:pt x="609" y="462280"/>
                    </a:lnTo>
                    <a:lnTo>
                      <a:pt x="927" y="463550"/>
                    </a:lnTo>
                    <a:lnTo>
                      <a:pt x="1295" y="466090"/>
                    </a:lnTo>
                    <a:lnTo>
                      <a:pt x="1727" y="467360"/>
                    </a:lnTo>
                    <a:lnTo>
                      <a:pt x="2197" y="468630"/>
                    </a:lnTo>
                    <a:lnTo>
                      <a:pt x="2730" y="469900"/>
                    </a:lnTo>
                    <a:lnTo>
                      <a:pt x="3302" y="472440"/>
                    </a:lnTo>
                    <a:lnTo>
                      <a:pt x="10502" y="483870"/>
                    </a:lnTo>
                    <a:lnTo>
                      <a:pt x="11556" y="486410"/>
                    </a:lnTo>
                    <a:lnTo>
                      <a:pt x="12649" y="486410"/>
                    </a:lnTo>
                    <a:lnTo>
                      <a:pt x="13792" y="487680"/>
                    </a:lnTo>
                    <a:lnTo>
                      <a:pt x="14973" y="488950"/>
                    </a:lnTo>
                    <a:lnTo>
                      <a:pt x="16205" y="490220"/>
                    </a:lnTo>
                    <a:lnTo>
                      <a:pt x="17475" y="491490"/>
                    </a:lnTo>
                    <a:lnTo>
                      <a:pt x="18796" y="492760"/>
                    </a:lnTo>
                    <a:lnTo>
                      <a:pt x="21539" y="495300"/>
                    </a:lnTo>
                    <a:lnTo>
                      <a:pt x="22974" y="495300"/>
                    </a:lnTo>
                    <a:lnTo>
                      <a:pt x="25920" y="497840"/>
                    </a:lnTo>
                    <a:lnTo>
                      <a:pt x="27431" y="497840"/>
                    </a:lnTo>
                    <a:lnTo>
                      <a:pt x="30543" y="500380"/>
                    </a:lnTo>
                    <a:lnTo>
                      <a:pt x="455993" y="500380"/>
                    </a:lnTo>
                    <a:lnTo>
                      <a:pt x="456933" y="499110"/>
                    </a:lnTo>
                    <a:lnTo>
                      <a:pt x="458787" y="499110"/>
                    </a:lnTo>
                    <a:lnTo>
                      <a:pt x="460540" y="497840"/>
                    </a:lnTo>
                    <a:lnTo>
                      <a:pt x="461391" y="496570"/>
                    </a:lnTo>
                    <a:lnTo>
                      <a:pt x="462216" y="496570"/>
                    </a:lnTo>
                    <a:lnTo>
                      <a:pt x="463016" y="495300"/>
                    </a:lnTo>
                    <a:lnTo>
                      <a:pt x="464553" y="494030"/>
                    </a:lnTo>
                    <a:lnTo>
                      <a:pt x="465277" y="492760"/>
                    </a:lnTo>
                    <a:lnTo>
                      <a:pt x="465975" y="492760"/>
                    </a:lnTo>
                    <a:lnTo>
                      <a:pt x="467283" y="490220"/>
                    </a:lnTo>
                    <a:lnTo>
                      <a:pt x="467893" y="490220"/>
                    </a:lnTo>
                    <a:lnTo>
                      <a:pt x="469036" y="487680"/>
                    </a:lnTo>
                    <a:lnTo>
                      <a:pt x="533107" y="387350"/>
                    </a:lnTo>
                    <a:lnTo>
                      <a:pt x="533438" y="387350"/>
                    </a:lnTo>
                    <a:lnTo>
                      <a:pt x="533730" y="386080"/>
                    </a:lnTo>
                    <a:lnTo>
                      <a:pt x="533857" y="386080"/>
                    </a:lnTo>
                    <a:lnTo>
                      <a:pt x="533717" y="383540"/>
                    </a:lnTo>
                    <a:lnTo>
                      <a:pt x="533438" y="383540"/>
                    </a:lnTo>
                    <a:lnTo>
                      <a:pt x="533107" y="382270"/>
                    </a:lnTo>
                    <a:lnTo>
                      <a:pt x="532587" y="382270"/>
                    </a:lnTo>
                    <a:lnTo>
                      <a:pt x="532345" y="381000"/>
                    </a:lnTo>
                    <a:lnTo>
                      <a:pt x="530123" y="381000"/>
                    </a:lnTo>
                    <a:lnTo>
                      <a:pt x="529272" y="379730"/>
                    </a:lnTo>
                    <a:lnTo>
                      <a:pt x="190601" y="379730"/>
                    </a:lnTo>
                    <a:lnTo>
                      <a:pt x="190055" y="378460"/>
                    </a:lnTo>
                    <a:lnTo>
                      <a:pt x="189369" y="378460"/>
                    </a:lnTo>
                    <a:lnTo>
                      <a:pt x="189001" y="377190"/>
                    </a:lnTo>
                    <a:lnTo>
                      <a:pt x="188658" y="377190"/>
                    </a:lnTo>
                    <a:lnTo>
                      <a:pt x="188518" y="375920"/>
                    </a:lnTo>
                    <a:lnTo>
                      <a:pt x="188391" y="375920"/>
                    </a:lnTo>
                    <a:lnTo>
                      <a:pt x="188709" y="373380"/>
                    </a:lnTo>
                    <a:lnTo>
                      <a:pt x="188912" y="373380"/>
                    </a:lnTo>
                    <a:lnTo>
                      <a:pt x="189166" y="372110"/>
                    </a:lnTo>
                    <a:lnTo>
                      <a:pt x="228866" y="309880"/>
                    </a:lnTo>
                    <a:lnTo>
                      <a:pt x="229958" y="309880"/>
                    </a:lnTo>
                    <a:lnTo>
                      <a:pt x="230543" y="308610"/>
                    </a:lnTo>
                    <a:lnTo>
                      <a:pt x="582777" y="308610"/>
                    </a:lnTo>
                    <a:lnTo>
                      <a:pt x="583552" y="307340"/>
                    </a:lnTo>
                    <a:lnTo>
                      <a:pt x="584758" y="307340"/>
                    </a:lnTo>
                    <a:lnTo>
                      <a:pt x="584974" y="306070"/>
                    </a:lnTo>
                    <a:lnTo>
                      <a:pt x="585279" y="306070"/>
                    </a:lnTo>
                    <a:lnTo>
                      <a:pt x="642531" y="215900"/>
                    </a:lnTo>
                    <a:lnTo>
                      <a:pt x="642975" y="215900"/>
                    </a:lnTo>
                    <a:lnTo>
                      <a:pt x="643102" y="214630"/>
                    </a:lnTo>
                    <a:lnTo>
                      <a:pt x="642810" y="212090"/>
                    </a:lnTo>
                    <a:lnTo>
                      <a:pt x="642531" y="212090"/>
                    </a:lnTo>
                    <a:lnTo>
                      <a:pt x="642353" y="210820"/>
                    </a:lnTo>
                    <a:lnTo>
                      <a:pt x="641718" y="210820"/>
                    </a:lnTo>
                    <a:lnTo>
                      <a:pt x="641197" y="209550"/>
                    </a:lnTo>
                    <a:lnTo>
                      <a:pt x="301396" y="209550"/>
                    </a:lnTo>
                    <a:lnTo>
                      <a:pt x="300913" y="208280"/>
                    </a:lnTo>
                    <a:lnTo>
                      <a:pt x="299173" y="208280"/>
                    </a:lnTo>
                    <a:lnTo>
                      <a:pt x="298932" y="207010"/>
                    </a:lnTo>
                    <a:lnTo>
                      <a:pt x="298323" y="207010"/>
                    </a:lnTo>
                    <a:lnTo>
                      <a:pt x="298018" y="205740"/>
                    </a:lnTo>
                    <a:lnTo>
                      <a:pt x="297764" y="205740"/>
                    </a:lnTo>
                    <a:lnTo>
                      <a:pt x="297891" y="203200"/>
                    </a:lnTo>
                    <a:lnTo>
                      <a:pt x="298157" y="201930"/>
                    </a:lnTo>
                    <a:lnTo>
                      <a:pt x="298411" y="201930"/>
                    </a:lnTo>
                    <a:lnTo>
                      <a:pt x="339712" y="137160"/>
                    </a:lnTo>
                    <a:lnTo>
                      <a:pt x="340156" y="135890"/>
                    </a:lnTo>
                    <a:lnTo>
                      <a:pt x="341541" y="135890"/>
                    </a:lnTo>
                    <a:lnTo>
                      <a:pt x="342011" y="134620"/>
                    </a:lnTo>
                    <a:lnTo>
                      <a:pt x="694397" y="134620"/>
                    </a:lnTo>
                    <a:lnTo>
                      <a:pt x="694969" y="133350"/>
                    </a:lnTo>
                    <a:lnTo>
                      <a:pt x="695706" y="133350"/>
                    </a:lnTo>
                    <a:lnTo>
                      <a:pt x="696112" y="132080"/>
                    </a:lnTo>
                    <a:lnTo>
                      <a:pt x="759472" y="33020"/>
                    </a:lnTo>
                    <a:lnTo>
                      <a:pt x="759993" y="31750"/>
                    </a:lnTo>
                    <a:lnTo>
                      <a:pt x="760463" y="31750"/>
                    </a:lnTo>
                    <a:lnTo>
                      <a:pt x="760869" y="30480"/>
                    </a:lnTo>
                    <a:lnTo>
                      <a:pt x="761047" y="29210"/>
                    </a:lnTo>
                    <a:lnTo>
                      <a:pt x="761339" y="29210"/>
                    </a:lnTo>
                    <a:lnTo>
                      <a:pt x="761466" y="27940"/>
                    </a:lnTo>
                    <a:lnTo>
                      <a:pt x="761657" y="26670"/>
                    </a:lnTo>
                    <a:lnTo>
                      <a:pt x="761657" y="22860"/>
                    </a:lnTo>
                    <a:lnTo>
                      <a:pt x="761466" y="21590"/>
                    </a:lnTo>
                    <a:lnTo>
                      <a:pt x="761199" y="20320"/>
                    </a:lnTo>
                    <a:lnTo>
                      <a:pt x="760869" y="19050"/>
                    </a:lnTo>
                    <a:lnTo>
                      <a:pt x="760247" y="17780"/>
                    </a:lnTo>
                    <a:lnTo>
                      <a:pt x="759764" y="16510"/>
                    </a:lnTo>
                    <a:lnTo>
                      <a:pt x="759218" y="15240"/>
                    </a:lnTo>
                    <a:lnTo>
                      <a:pt x="758609" y="15240"/>
                    </a:lnTo>
                    <a:lnTo>
                      <a:pt x="757923" y="13970"/>
                    </a:lnTo>
                    <a:lnTo>
                      <a:pt x="757186" y="12700"/>
                    </a:lnTo>
                    <a:lnTo>
                      <a:pt x="756373" y="12700"/>
                    </a:lnTo>
                    <a:lnTo>
                      <a:pt x="755510" y="11430"/>
                    </a:lnTo>
                    <a:close/>
                  </a:path>
                  <a:path w="2431415" h="511810">
                    <a:moveTo>
                      <a:pt x="1310068" y="11430"/>
                    </a:moveTo>
                    <a:lnTo>
                      <a:pt x="856830" y="11430"/>
                    </a:lnTo>
                    <a:lnTo>
                      <a:pt x="843813" y="16510"/>
                    </a:lnTo>
                    <a:lnTo>
                      <a:pt x="837577" y="19050"/>
                    </a:lnTo>
                    <a:lnTo>
                      <a:pt x="834542" y="21590"/>
                    </a:lnTo>
                    <a:lnTo>
                      <a:pt x="831557" y="22860"/>
                    </a:lnTo>
                    <a:lnTo>
                      <a:pt x="828649" y="25400"/>
                    </a:lnTo>
                    <a:lnTo>
                      <a:pt x="825804" y="26670"/>
                    </a:lnTo>
                    <a:lnTo>
                      <a:pt x="823023" y="29210"/>
                    </a:lnTo>
                    <a:lnTo>
                      <a:pt x="799782" y="54610"/>
                    </a:lnTo>
                    <a:lnTo>
                      <a:pt x="517779" y="496570"/>
                    </a:lnTo>
                    <a:lnTo>
                      <a:pt x="517258" y="496570"/>
                    </a:lnTo>
                    <a:lnTo>
                      <a:pt x="517194" y="499110"/>
                    </a:lnTo>
                    <a:lnTo>
                      <a:pt x="517271" y="500380"/>
                    </a:lnTo>
                    <a:lnTo>
                      <a:pt x="636092" y="500380"/>
                    </a:lnTo>
                    <a:lnTo>
                      <a:pt x="649109" y="495300"/>
                    </a:lnTo>
                    <a:lnTo>
                      <a:pt x="655345" y="492760"/>
                    </a:lnTo>
                    <a:lnTo>
                      <a:pt x="658380" y="490220"/>
                    </a:lnTo>
                    <a:lnTo>
                      <a:pt x="661352" y="488950"/>
                    </a:lnTo>
                    <a:lnTo>
                      <a:pt x="664273" y="486410"/>
                    </a:lnTo>
                    <a:lnTo>
                      <a:pt x="667118" y="485140"/>
                    </a:lnTo>
                    <a:lnTo>
                      <a:pt x="669899" y="482600"/>
                    </a:lnTo>
                    <a:lnTo>
                      <a:pt x="691235" y="459740"/>
                    </a:lnTo>
                    <a:lnTo>
                      <a:pt x="693140" y="457200"/>
                    </a:lnTo>
                    <a:lnTo>
                      <a:pt x="897813" y="137160"/>
                    </a:lnTo>
                    <a:lnTo>
                      <a:pt x="898258" y="135890"/>
                    </a:lnTo>
                    <a:lnTo>
                      <a:pt x="899642" y="135890"/>
                    </a:lnTo>
                    <a:lnTo>
                      <a:pt x="900125" y="134620"/>
                    </a:lnTo>
                    <a:lnTo>
                      <a:pt x="1249011" y="134620"/>
                    </a:lnTo>
                    <a:lnTo>
                      <a:pt x="1313815" y="33020"/>
                    </a:lnTo>
                    <a:lnTo>
                      <a:pt x="1314361" y="31750"/>
                    </a:lnTo>
                    <a:lnTo>
                      <a:pt x="1314615" y="31750"/>
                    </a:lnTo>
                    <a:lnTo>
                      <a:pt x="1315059" y="30480"/>
                    </a:lnTo>
                    <a:lnTo>
                      <a:pt x="1315427" y="29210"/>
                    </a:lnTo>
                    <a:lnTo>
                      <a:pt x="1315720" y="27940"/>
                    </a:lnTo>
                    <a:lnTo>
                      <a:pt x="1315935" y="26670"/>
                    </a:lnTo>
                    <a:lnTo>
                      <a:pt x="1316075" y="26670"/>
                    </a:lnTo>
                    <a:lnTo>
                      <a:pt x="1315923" y="21590"/>
                    </a:lnTo>
                    <a:lnTo>
                      <a:pt x="1315707" y="21590"/>
                    </a:lnTo>
                    <a:lnTo>
                      <a:pt x="1315415" y="20320"/>
                    </a:lnTo>
                    <a:lnTo>
                      <a:pt x="1315046" y="19050"/>
                    </a:lnTo>
                    <a:lnTo>
                      <a:pt x="1314602" y="17780"/>
                    </a:lnTo>
                    <a:lnTo>
                      <a:pt x="1314081" y="16510"/>
                    </a:lnTo>
                    <a:lnTo>
                      <a:pt x="1313497" y="15240"/>
                    </a:lnTo>
                    <a:lnTo>
                      <a:pt x="1312837" y="15240"/>
                    </a:lnTo>
                    <a:lnTo>
                      <a:pt x="1312113" y="13970"/>
                    </a:lnTo>
                    <a:lnTo>
                      <a:pt x="1311338" y="12700"/>
                    </a:lnTo>
                    <a:lnTo>
                      <a:pt x="1310932" y="12700"/>
                    </a:lnTo>
                    <a:lnTo>
                      <a:pt x="1310068" y="11430"/>
                    </a:lnTo>
                    <a:close/>
                  </a:path>
                  <a:path w="2431415" h="511810">
                    <a:moveTo>
                      <a:pt x="1565605" y="499110"/>
                    </a:moveTo>
                    <a:lnTo>
                      <a:pt x="1137958" y="499110"/>
                    </a:lnTo>
                    <a:lnTo>
                      <a:pt x="1139545" y="500380"/>
                    </a:lnTo>
                    <a:lnTo>
                      <a:pt x="1564589" y="500380"/>
                    </a:lnTo>
                    <a:lnTo>
                      <a:pt x="1565605" y="499110"/>
                    </a:lnTo>
                    <a:close/>
                  </a:path>
                  <a:path w="2431415" h="511810">
                    <a:moveTo>
                      <a:pt x="1569440" y="496570"/>
                    </a:moveTo>
                    <a:lnTo>
                      <a:pt x="1133335" y="496570"/>
                    </a:lnTo>
                    <a:lnTo>
                      <a:pt x="1136396" y="499110"/>
                    </a:lnTo>
                    <a:lnTo>
                      <a:pt x="1566595" y="499110"/>
                    </a:lnTo>
                    <a:lnTo>
                      <a:pt x="1567561" y="497840"/>
                    </a:lnTo>
                    <a:lnTo>
                      <a:pt x="1568513" y="497840"/>
                    </a:lnTo>
                    <a:lnTo>
                      <a:pt x="1569440" y="496570"/>
                    </a:lnTo>
                    <a:close/>
                  </a:path>
                  <a:path w="2431415" h="511810">
                    <a:moveTo>
                      <a:pt x="1863458" y="11430"/>
                    </a:moveTo>
                    <a:lnTo>
                      <a:pt x="1410665" y="11430"/>
                    </a:lnTo>
                    <a:lnTo>
                      <a:pt x="1397647" y="16510"/>
                    </a:lnTo>
                    <a:lnTo>
                      <a:pt x="1391412" y="19050"/>
                    </a:lnTo>
                    <a:lnTo>
                      <a:pt x="1388376" y="21590"/>
                    </a:lnTo>
                    <a:lnTo>
                      <a:pt x="1385404" y="22860"/>
                    </a:lnTo>
                    <a:lnTo>
                      <a:pt x="1382496" y="25400"/>
                    </a:lnTo>
                    <a:lnTo>
                      <a:pt x="1379639" y="26670"/>
                    </a:lnTo>
                    <a:lnTo>
                      <a:pt x="1376870" y="29210"/>
                    </a:lnTo>
                    <a:lnTo>
                      <a:pt x="1353616" y="54610"/>
                    </a:lnTo>
                    <a:lnTo>
                      <a:pt x="1115898" y="426720"/>
                    </a:lnTo>
                    <a:lnTo>
                      <a:pt x="1114996" y="427990"/>
                    </a:lnTo>
                    <a:lnTo>
                      <a:pt x="1114145" y="429260"/>
                    </a:lnTo>
                    <a:lnTo>
                      <a:pt x="1113345" y="431800"/>
                    </a:lnTo>
                    <a:lnTo>
                      <a:pt x="1112596" y="433070"/>
                    </a:lnTo>
                    <a:lnTo>
                      <a:pt x="1111897" y="434340"/>
                    </a:lnTo>
                    <a:lnTo>
                      <a:pt x="1111262" y="435610"/>
                    </a:lnTo>
                    <a:lnTo>
                      <a:pt x="1110678" y="438150"/>
                    </a:lnTo>
                    <a:lnTo>
                      <a:pt x="1110157" y="439420"/>
                    </a:lnTo>
                    <a:lnTo>
                      <a:pt x="1109687" y="440690"/>
                    </a:lnTo>
                    <a:lnTo>
                      <a:pt x="1109281" y="441960"/>
                    </a:lnTo>
                    <a:lnTo>
                      <a:pt x="1108925" y="444500"/>
                    </a:lnTo>
                    <a:lnTo>
                      <a:pt x="1108633" y="445770"/>
                    </a:lnTo>
                    <a:lnTo>
                      <a:pt x="1108392" y="447040"/>
                    </a:lnTo>
                    <a:lnTo>
                      <a:pt x="1108214" y="449580"/>
                    </a:lnTo>
                    <a:lnTo>
                      <a:pt x="1108163" y="457200"/>
                    </a:lnTo>
                    <a:lnTo>
                      <a:pt x="1108227" y="458470"/>
                    </a:lnTo>
                    <a:lnTo>
                      <a:pt x="1108405" y="459740"/>
                    </a:lnTo>
                    <a:lnTo>
                      <a:pt x="1108646" y="461010"/>
                    </a:lnTo>
                    <a:lnTo>
                      <a:pt x="1108938" y="463550"/>
                    </a:lnTo>
                    <a:lnTo>
                      <a:pt x="1109294" y="464820"/>
                    </a:lnTo>
                    <a:lnTo>
                      <a:pt x="1109713" y="466090"/>
                    </a:lnTo>
                    <a:lnTo>
                      <a:pt x="1110195" y="468630"/>
                    </a:lnTo>
                    <a:lnTo>
                      <a:pt x="1110716" y="469900"/>
                    </a:lnTo>
                    <a:lnTo>
                      <a:pt x="1111300" y="471170"/>
                    </a:lnTo>
                    <a:lnTo>
                      <a:pt x="1111948" y="472440"/>
                    </a:lnTo>
                    <a:lnTo>
                      <a:pt x="1112647" y="474980"/>
                    </a:lnTo>
                    <a:lnTo>
                      <a:pt x="1113383" y="476250"/>
                    </a:lnTo>
                    <a:lnTo>
                      <a:pt x="1114196" y="477520"/>
                    </a:lnTo>
                    <a:lnTo>
                      <a:pt x="1115047" y="478790"/>
                    </a:lnTo>
                    <a:lnTo>
                      <a:pt x="1115961" y="480060"/>
                    </a:lnTo>
                    <a:lnTo>
                      <a:pt x="1116914" y="482600"/>
                    </a:lnTo>
                    <a:lnTo>
                      <a:pt x="1126236" y="492760"/>
                    </a:lnTo>
                    <a:lnTo>
                      <a:pt x="1127582" y="492760"/>
                    </a:lnTo>
                    <a:lnTo>
                      <a:pt x="1128966" y="494030"/>
                    </a:lnTo>
                    <a:lnTo>
                      <a:pt x="1131849" y="496570"/>
                    </a:lnTo>
                    <a:lnTo>
                      <a:pt x="1570342" y="496570"/>
                    </a:lnTo>
                    <a:lnTo>
                      <a:pt x="1572069" y="494030"/>
                    </a:lnTo>
                    <a:lnTo>
                      <a:pt x="1572882" y="494030"/>
                    </a:lnTo>
                    <a:lnTo>
                      <a:pt x="1573682" y="492760"/>
                    </a:lnTo>
                    <a:lnTo>
                      <a:pt x="1574444" y="491490"/>
                    </a:lnTo>
                    <a:lnTo>
                      <a:pt x="1575181" y="491490"/>
                    </a:lnTo>
                    <a:lnTo>
                      <a:pt x="1576552" y="488950"/>
                    </a:lnTo>
                    <a:lnTo>
                      <a:pt x="1577187" y="487680"/>
                    </a:lnTo>
                    <a:lnTo>
                      <a:pt x="1646113" y="379730"/>
                    </a:lnTo>
                    <a:lnTo>
                      <a:pt x="1299349" y="379730"/>
                    </a:lnTo>
                    <a:lnTo>
                      <a:pt x="1298854" y="378460"/>
                    </a:lnTo>
                    <a:lnTo>
                      <a:pt x="1298422" y="378460"/>
                    </a:lnTo>
                    <a:lnTo>
                      <a:pt x="1298079" y="377190"/>
                    </a:lnTo>
                    <a:lnTo>
                      <a:pt x="1297762" y="377190"/>
                    </a:lnTo>
                    <a:lnTo>
                      <a:pt x="1297635" y="375920"/>
                    </a:lnTo>
                    <a:lnTo>
                      <a:pt x="1297762" y="373380"/>
                    </a:lnTo>
                    <a:lnTo>
                      <a:pt x="1298232" y="373380"/>
                    </a:lnTo>
                    <a:lnTo>
                      <a:pt x="1448866" y="137160"/>
                    </a:lnTo>
                    <a:lnTo>
                      <a:pt x="1449311" y="135890"/>
                    </a:lnTo>
                    <a:lnTo>
                      <a:pt x="1450695" y="135890"/>
                    </a:lnTo>
                    <a:lnTo>
                      <a:pt x="1451178" y="134620"/>
                    </a:lnTo>
                    <a:lnTo>
                      <a:pt x="1802549" y="134620"/>
                    </a:lnTo>
                    <a:lnTo>
                      <a:pt x="1803120" y="133350"/>
                    </a:lnTo>
                    <a:lnTo>
                      <a:pt x="1803755" y="133350"/>
                    </a:lnTo>
                    <a:lnTo>
                      <a:pt x="1804276" y="132080"/>
                    </a:lnTo>
                    <a:lnTo>
                      <a:pt x="1867357" y="34290"/>
                    </a:lnTo>
                    <a:lnTo>
                      <a:pt x="1867941" y="33020"/>
                    </a:lnTo>
                    <a:lnTo>
                      <a:pt x="1868449" y="31750"/>
                    </a:lnTo>
                    <a:lnTo>
                      <a:pt x="1868893" y="30480"/>
                    </a:lnTo>
                    <a:lnTo>
                      <a:pt x="1869262" y="29210"/>
                    </a:lnTo>
                    <a:lnTo>
                      <a:pt x="1869427" y="29210"/>
                    </a:lnTo>
                    <a:lnTo>
                      <a:pt x="1869681" y="27940"/>
                    </a:lnTo>
                    <a:lnTo>
                      <a:pt x="1869859" y="26670"/>
                    </a:lnTo>
                    <a:lnTo>
                      <a:pt x="1869668" y="21590"/>
                    </a:lnTo>
                    <a:lnTo>
                      <a:pt x="1869414" y="20320"/>
                    </a:lnTo>
                    <a:lnTo>
                      <a:pt x="1869071" y="19050"/>
                    </a:lnTo>
                    <a:lnTo>
                      <a:pt x="1868881" y="19050"/>
                    </a:lnTo>
                    <a:lnTo>
                      <a:pt x="1868436" y="17780"/>
                    </a:lnTo>
                    <a:lnTo>
                      <a:pt x="1867916" y="16510"/>
                    </a:lnTo>
                    <a:lnTo>
                      <a:pt x="1867331" y="15240"/>
                    </a:lnTo>
                    <a:lnTo>
                      <a:pt x="1867014" y="15240"/>
                    </a:lnTo>
                    <a:lnTo>
                      <a:pt x="1866328" y="13970"/>
                    </a:lnTo>
                    <a:lnTo>
                      <a:pt x="1865960" y="13970"/>
                    </a:lnTo>
                    <a:lnTo>
                      <a:pt x="1864766" y="12700"/>
                    </a:lnTo>
                    <a:lnTo>
                      <a:pt x="1864347" y="12700"/>
                    </a:lnTo>
                    <a:lnTo>
                      <a:pt x="1863458" y="11430"/>
                    </a:lnTo>
                    <a:close/>
                  </a:path>
                  <a:path w="2431415" h="511810">
                    <a:moveTo>
                      <a:pt x="1047432" y="433070"/>
                    </a:moveTo>
                    <a:lnTo>
                      <a:pt x="787857" y="433070"/>
                    </a:lnTo>
                    <a:lnTo>
                      <a:pt x="788454" y="434340"/>
                    </a:lnTo>
                    <a:lnTo>
                      <a:pt x="1046302" y="434340"/>
                    </a:lnTo>
                    <a:lnTo>
                      <a:pt x="1047432" y="433070"/>
                    </a:lnTo>
                    <a:close/>
                  </a:path>
                  <a:path w="2431415" h="511810">
                    <a:moveTo>
                      <a:pt x="1058887" y="427990"/>
                    </a:moveTo>
                    <a:lnTo>
                      <a:pt x="785812" y="427990"/>
                    </a:lnTo>
                    <a:lnTo>
                      <a:pt x="785660" y="429260"/>
                    </a:lnTo>
                    <a:lnTo>
                      <a:pt x="785964" y="431800"/>
                    </a:lnTo>
                    <a:lnTo>
                      <a:pt x="786257" y="431800"/>
                    </a:lnTo>
                    <a:lnTo>
                      <a:pt x="786625" y="433070"/>
                    </a:lnTo>
                    <a:lnTo>
                      <a:pt x="1050747" y="433070"/>
                    </a:lnTo>
                    <a:lnTo>
                      <a:pt x="1051826" y="431800"/>
                    </a:lnTo>
                    <a:lnTo>
                      <a:pt x="1053934" y="430530"/>
                    </a:lnTo>
                    <a:lnTo>
                      <a:pt x="1055966" y="430530"/>
                    </a:lnTo>
                    <a:lnTo>
                      <a:pt x="1056970" y="429260"/>
                    </a:lnTo>
                    <a:lnTo>
                      <a:pt x="1057935" y="429260"/>
                    </a:lnTo>
                    <a:lnTo>
                      <a:pt x="1058887" y="427990"/>
                    </a:lnTo>
                    <a:close/>
                  </a:path>
                  <a:path w="2431415" h="511810">
                    <a:moveTo>
                      <a:pt x="1249011" y="134620"/>
                    </a:moveTo>
                    <a:lnTo>
                      <a:pt x="1091425" y="134620"/>
                    </a:lnTo>
                    <a:lnTo>
                      <a:pt x="1091895" y="135890"/>
                    </a:lnTo>
                    <a:lnTo>
                      <a:pt x="1093279" y="135890"/>
                    </a:lnTo>
                    <a:lnTo>
                      <a:pt x="1093724" y="137160"/>
                    </a:lnTo>
                    <a:lnTo>
                      <a:pt x="1094244" y="137160"/>
                    </a:lnTo>
                    <a:lnTo>
                      <a:pt x="1094384" y="138430"/>
                    </a:lnTo>
                    <a:lnTo>
                      <a:pt x="1094536" y="138430"/>
                    </a:lnTo>
                    <a:lnTo>
                      <a:pt x="1094689" y="139700"/>
                    </a:lnTo>
                    <a:lnTo>
                      <a:pt x="1094536" y="140970"/>
                    </a:lnTo>
                    <a:lnTo>
                      <a:pt x="1094384" y="140970"/>
                    </a:lnTo>
                    <a:lnTo>
                      <a:pt x="1094257" y="142240"/>
                    </a:lnTo>
                    <a:lnTo>
                      <a:pt x="1094105" y="142240"/>
                    </a:lnTo>
                    <a:lnTo>
                      <a:pt x="984326" y="313690"/>
                    </a:lnTo>
                    <a:lnTo>
                      <a:pt x="983881" y="314960"/>
                    </a:lnTo>
                    <a:lnTo>
                      <a:pt x="982802" y="314960"/>
                    </a:lnTo>
                    <a:lnTo>
                      <a:pt x="982179" y="316230"/>
                    </a:lnTo>
                    <a:lnTo>
                      <a:pt x="857796" y="316230"/>
                    </a:lnTo>
                    <a:lnTo>
                      <a:pt x="857186" y="317500"/>
                    </a:lnTo>
                    <a:lnTo>
                      <a:pt x="855903" y="317500"/>
                    </a:lnTo>
                    <a:lnTo>
                      <a:pt x="855611" y="318770"/>
                    </a:lnTo>
                    <a:lnTo>
                      <a:pt x="786244" y="426720"/>
                    </a:lnTo>
                    <a:lnTo>
                      <a:pt x="786091" y="427990"/>
                    </a:lnTo>
                    <a:lnTo>
                      <a:pt x="1059815" y="427990"/>
                    </a:lnTo>
                    <a:lnTo>
                      <a:pt x="1060716" y="426720"/>
                    </a:lnTo>
                    <a:lnTo>
                      <a:pt x="1061580" y="425450"/>
                    </a:lnTo>
                    <a:lnTo>
                      <a:pt x="1062431" y="425450"/>
                    </a:lnTo>
                    <a:lnTo>
                      <a:pt x="1063256" y="424180"/>
                    </a:lnTo>
                    <a:lnTo>
                      <a:pt x="1064056" y="424180"/>
                    </a:lnTo>
                    <a:lnTo>
                      <a:pt x="1065555" y="421640"/>
                    </a:lnTo>
                    <a:lnTo>
                      <a:pt x="1066253" y="420370"/>
                    </a:lnTo>
                    <a:lnTo>
                      <a:pt x="1066927" y="420370"/>
                    </a:lnTo>
                    <a:lnTo>
                      <a:pt x="1067562" y="419100"/>
                    </a:lnTo>
                    <a:lnTo>
                      <a:pt x="1249011" y="134620"/>
                    </a:lnTo>
                    <a:close/>
                  </a:path>
                  <a:path w="2431415" h="511810">
                    <a:moveTo>
                      <a:pt x="1755406" y="203200"/>
                    </a:moveTo>
                    <a:lnTo>
                      <a:pt x="1523060" y="203200"/>
                    </a:lnTo>
                    <a:lnTo>
                      <a:pt x="1455991" y="308610"/>
                    </a:lnTo>
                    <a:lnTo>
                      <a:pt x="1455674" y="308610"/>
                    </a:lnTo>
                    <a:lnTo>
                      <a:pt x="1455534" y="309880"/>
                    </a:lnTo>
                    <a:lnTo>
                      <a:pt x="1455381" y="309880"/>
                    </a:lnTo>
                    <a:lnTo>
                      <a:pt x="1455229" y="311150"/>
                    </a:lnTo>
                    <a:lnTo>
                      <a:pt x="1455381" y="312420"/>
                    </a:lnTo>
                    <a:lnTo>
                      <a:pt x="1455547" y="312420"/>
                    </a:lnTo>
                    <a:lnTo>
                      <a:pt x="1455750" y="313690"/>
                    </a:lnTo>
                    <a:lnTo>
                      <a:pt x="1456296" y="313690"/>
                    </a:lnTo>
                    <a:lnTo>
                      <a:pt x="1456766" y="314960"/>
                    </a:lnTo>
                    <a:lnTo>
                      <a:pt x="1457871" y="314960"/>
                    </a:lnTo>
                    <a:lnTo>
                      <a:pt x="1458188" y="316230"/>
                    </a:lnTo>
                    <a:lnTo>
                      <a:pt x="1533474" y="316230"/>
                    </a:lnTo>
                    <a:lnTo>
                      <a:pt x="1534058" y="317500"/>
                    </a:lnTo>
                    <a:lnTo>
                      <a:pt x="1534820" y="317500"/>
                    </a:lnTo>
                    <a:lnTo>
                      <a:pt x="1535239" y="318770"/>
                    </a:lnTo>
                    <a:lnTo>
                      <a:pt x="1535734" y="318770"/>
                    </a:lnTo>
                    <a:lnTo>
                      <a:pt x="1535912" y="320040"/>
                    </a:lnTo>
                    <a:lnTo>
                      <a:pt x="1535976" y="321310"/>
                    </a:lnTo>
                    <a:lnTo>
                      <a:pt x="1535912" y="322580"/>
                    </a:lnTo>
                    <a:lnTo>
                      <a:pt x="1535747" y="322580"/>
                    </a:lnTo>
                    <a:lnTo>
                      <a:pt x="1535353" y="323850"/>
                    </a:lnTo>
                    <a:lnTo>
                      <a:pt x="1500543" y="378460"/>
                    </a:lnTo>
                    <a:lnTo>
                      <a:pt x="1499971" y="378460"/>
                    </a:lnTo>
                    <a:lnTo>
                      <a:pt x="1499717" y="379730"/>
                    </a:lnTo>
                    <a:lnTo>
                      <a:pt x="1646113" y="379730"/>
                    </a:lnTo>
                    <a:lnTo>
                      <a:pt x="1755584" y="208280"/>
                    </a:lnTo>
                    <a:lnTo>
                      <a:pt x="1756029" y="208280"/>
                    </a:lnTo>
                    <a:lnTo>
                      <a:pt x="1756156" y="207010"/>
                    </a:lnTo>
                    <a:lnTo>
                      <a:pt x="1755863" y="204470"/>
                    </a:lnTo>
                    <a:lnTo>
                      <a:pt x="1755571" y="204470"/>
                    </a:lnTo>
                    <a:lnTo>
                      <a:pt x="1755406" y="203200"/>
                    </a:lnTo>
                    <a:close/>
                  </a:path>
                  <a:path w="2431415" h="511810">
                    <a:moveTo>
                      <a:pt x="1753971" y="201930"/>
                    </a:moveTo>
                    <a:lnTo>
                      <a:pt x="1524025" y="201930"/>
                    </a:lnTo>
                    <a:lnTo>
                      <a:pt x="1523758" y="203200"/>
                    </a:lnTo>
                    <a:lnTo>
                      <a:pt x="1754517" y="203200"/>
                    </a:lnTo>
                    <a:lnTo>
                      <a:pt x="1753971" y="201930"/>
                    </a:lnTo>
                    <a:close/>
                  </a:path>
                  <a:path w="2431415" h="511810">
                    <a:moveTo>
                      <a:pt x="754126" y="10160"/>
                    </a:moveTo>
                    <a:lnTo>
                      <a:pt x="308470" y="10160"/>
                    </a:lnTo>
                    <a:lnTo>
                      <a:pt x="305409" y="11430"/>
                    </a:lnTo>
                    <a:lnTo>
                      <a:pt x="754595" y="11430"/>
                    </a:lnTo>
                    <a:lnTo>
                      <a:pt x="754126" y="10160"/>
                    </a:lnTo>
                    <a:close/>
                  </a:path>
                  <a:path w="2431415" h="511810">
                    <a:moveTo>
                      <a:pt x="1308201" y="10160"/>
                    </a:moveTo>
                    <a:lnTo>
                      <a:pt x="863549" y="10160"/>
                    </a:lnTo>
                    <a:lnTo>
                      <a:pt x="860171" y="11430"/>
                    </a:lnTo>
                    <a:lnTo>
                      <a:pt x="1309154" y="11430"/>
                    </a:lnTo>
                    <a:lnTo>
                      <a:pt x="1308201" y="10160"/>
                    </a:lnTo>
                    <a:close/>
                  </a:path>
                  <a:path w="2431415" h="511810">
                    <a:moveTo>
                      <a:pt x="1861540" y="10160"/>
                    </a:moveTo>
                    <a:lnTo>
                      <a:pt x="1417383" y="10160"/>
                    </a:lnTo>
                    <a:lnTo>
                      <a:pt x="1414005" y="11430"/>
                    </a:lnTo>
                    <a:lnTo>
                      <a:pt x="1863001" y="11430"/>
                    </a:lnTo>
                    <a:lnTo>
                      <a:pt x="1861540" y="10160"/>
                    </a:lnTo>
                    <a:close/>
                  </a:path>
                  <a:path w="2431415" h="511810">
                    <a:moveTo>
                      <a:pt x="751065" y="8890"/>
                    </a:moveTo>
                    <a:lnTo>
                      <a:pt x="314617" y="8890"/>
                    </a:lnTo>
                    <a:lnTo>
                      <a:pt x="311531" y="10160"/>
                    </a:lnTo>
                    <a:lnTo>
                      <a:pt x="752119" y="10160"/>
                    </a:lnTo>
                    <a:lnTo>
                      <a:pt x="751065" y="8890"/>
                    </a:lnTo>
                    <a:close/>
                  </a:path>
                  <a:path w="2431415" h="511810">
                    <a:moveTo>
                      <a:pt x="1306156" y="8890"/>
                    </a:moveTo>
                    <a:lnTo>
                      <a:pt x="870369" y="8890"/>
                    </a:lnTo>
                    <a:lnTo>
                      <a:pt x="866952" y="10160"/>
                    </a:lnTo>
                    <a:lnTo>
                      <a:pt x="1306677" y="10160"/>
                    </a:lnTo>
                    <a:lnTo>
                      <a:pt x="1306156" y="8890"/>
                    </a:lnTo>
                    <a:close/>
                  </a:path>
                  <a:path w="2431415" h="511810">
                    <a:moveTo>
                      <a:pt x="1860003" y="8890"/>
                    </a:moveTo>
                    <a:lnTo>
                      <a:pt x="1424203" y="8890"/>
                    </a:lnTo>
                    <a:lnTo>
                      <a:pt x="1420787" y="10160"/>
                    </a:lnTo>
                    <a:lnTo>
                      <a:pt x="1860524" y="10160"/>
                    </a:lnTo>
                    <a:lnTo>
                      <a:pt x="1860003" y="8890"/>
                    </a:lnTo>
                    <a:close/>
                  </a:path>
                  <a:path w="2431415" h="511810">
                    <a:moveTo>
                      <a:pt x="746747" y="7620"/>
                    </a:moveTo>
                    <a:lnTo>
                      <a:pt x="323799" y="7620"/>
                    </a:lnTo>
                    <a:lnTo>
                      <a:pt x="320738" y="8890"/>
                    </a:lnTo>
                    <a:lnTo>
                      <a:pt x="747826" y="8890"/>
                    </a:lnTo>
                    <a:lnTo>
                      <a:pt x="746747" y="7620"/>
                    </a:lnTo>
                    <a:close/>
                  </a:path>
                  <a:path w="2431415" h="511810">
                    <a:moveTo>
                      <a:pt x="1301165" y="7620"/>
                    </a:moveTo>
                    <a:lnTo>
                      <a:pt x="880706" y="7620"/>
                    </a:lnTo>
                    <a:lnTo>
                      <a:pt x="877252" y="8890"/>
                    </a:lnTo>
                    <a:lnTo>
                      <a:pt x="1302308" y="8890"/>
                    </a:lnTo>
                    <a:lnTo>
                      <a:pt x="1301165" y="7620"/>
                    </a:lnTo>
                    <a:close/>
                  </a:path>
                  <a:path w="2431415" h="511810">
                    <a:moveTo>
                      <a:pt x="1855012" y="7620"/>
                    </a:moveTo>
                    <a:lnTo>
                      <a:pt x="1434541" y="7620"/>
                    </a:lnTo>
                    <a:lnTo>
                      <a:pt x="1431086" y="8890"/>
                    </a:lnTo>
                    <a:lnTo>
                      <a:pt x="1856155" y="8890"/>
                    </a:lnTo>
                    <a:lnTo>
                      <a:pt x="1855012" y="7620"/>
                    </a:lnTo>
                    <a:close/>
                  </a:path>
                  <a:path w="2431415" h="511810">
                    <a:moveTo>
                      <a:pt x="1952752" y="2540"/>
                    </a:moveTo>
                    <a:lnTo>
                      <a:pt x="1940623" y="2540"/>
                    </a:lnTo>
                    <a:lnTo>
                      <a:pt x="1940064" y="3810"/>
                    </a:lnTo>
                    <a:lnTo>
                      <a:pt x="1953133" y="3810"/>
                    </a:lnTo>
                    <a:lnTo>
                      <a:pt x="1952752" y="2540"/>
                    </a:lnTo>
                    <a:close/>
                  </a:path>
                  <a:path w="2431415" h="511810">
                    <a:moveTo>
                      <a:pt x="1951418" y="1270"/>
                    </a:moveTo>
                    <a:lnTo>
                      <a:pt x="1942147" y="1270"/>
                    </a:lnTo>
                    <a:lnTo>
                      <a:pt x="1941233" y="2540"/>
                    </a:lnTo>
                    <a:lnTo>
                      <a:pt x="1952117" y="2540"/>
                    </a:lnTo>
                    <a:lnTo>
                      <a:pt x="1951418" y="1270"/>
                    </a:lnTo>
                    <a:close/>
                  </a:path>
                  <a:path w="2431415" h="511810">
                    <a:moveTo>
                      <a:pt x="1948789" y="0"/>
                    </a:moveTo>
                    <a:lnTo>
                      <a:pt x="1944789" y="0"/>
                    </a:lnTo>
                    <a:lnTo>
                      <a:pt x="1944230" y="1270"/>
                    </a:lnTo>
                    <a:lnTo>
                      <a:pt x="1949348" y="1270"/>
                    </a:lnTo>
                    <a:lnTo>
                      <a:pt x="1948789" y="0"/>
                    </a:lnTo>
                    <a:close/>
                  </a:path>
                </a:pathLst>
              </a:custGeom>
              <a:solidFill>
                <a:schemeClr val="accent2"/>
              </a:solidFill>
            </p:spPr>
            <p:txBody>
              <a:bodyPr wrap="square" lIns="0" tIns="0" rIns="0" bIns="0" rtlCol="0"/>
              <a:lstStyle/>
              <a:p>
                <a:pPr algn="ctr"/>
                <a:endParaRPr/>
              </a:p>
            </p:txBody>
          </p:sp>
          <p:sp>
            <p:nvSpPr>
              <p:cNvPr id="10" name="Text Box 2">
                <a:hlinkClick r:id="rId2"/>
                <a:extLst>
                  <a:ext uri="{FF2B5EF4-FFF2-40B4-BE49-F238E27FC236}">
                    <a16:creationId xmlns:a16="http://schemas.microsoft.com/office/drawing/2014/main" id="{D4B7E029-DF2E-B685-E18D-D185F5AEEBA5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832181" y="6292302"/>
                <a:ext cx="1336862" cy="23083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3175" cap="flat" cmpd="sng">
                    <a:solidFill>
                      <a:srgbClr val="000000"/>
                    </a:solidFill>
                    <a:prstDash val="solid"/>
                    <a:miter lim="400000"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square" lIns="38100" tIns="38100" rIns="38100" bIns="38100" anchor="ctr">
                <a:spAutoFit/>
              </a:bodyPr>
              <a:lstStyle/>
              <a:p>
                <a:pPr eaLnBrk="1">
                  <a:defRPr/>
                </a:pPr>
                <a:r>
                  <a:rPr lang="en-US" sz="1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Arimo" panose="020B0604020202020204" pitchFamily="34" charset="0"/>
                    <a:ea typeface="Arimo" panose="020B0604020202020204" pitchFamily="34" charset="0"/>
                    <a:cs typeface="Arimo" panose="020B0604020202020204" pitchFamily="34" charset="0"/>
                  </a:rPr>
                  <a:t>EUROPOS.GROUP</a:t>
                </a:r>
                <a:endParaRPr lang="x-none" altLang="x-none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mo" panose="020B0604020202020204" pitchFamily="34" charset="0"/>
                  <a:ea typeface="Arimo" panose="020B0604020202020204" pitchFamily="34" charset="0"/>
                  <a:cs typeface="Arimo" panose="020B0604020202020204" pitchFamily="34" charset="0"/>
                  <a:sym typeface="Poppins SemiBold" charset="0"/>
                </a:endParaRPr>
              </a:p>
            </p:txBody>
          </p:sp>
          <p:sp>
            <p:nvSpPr>
              <p:cNvPr id="11" name="Text Box 2">
                <a:extLst>
                  <a:ext uri="{FF2B5EF4-FFF2-40B4-BE49-F238E27FC236}">
                    <a16:creationId xmlns:a16="http://schemas.microsoft.com/office/drawing/2014/main" id="{8C8EE522-5199-3A4B-56A0-FDD72F40265E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2328917" y="6287049"/>
                <a:ext cx="1711455" cy="23083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3175" cap="flat" cmpd="sng">
                    <a:solidFill>
                      <a:srgbClr val="000000"/>
                    </a:solidFill>
                    <a:prstDash val="solid"/>
                    <a:miter lim="400000"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square" lIns="38100" tIns="38100" rIns="38100" bIns="38100" anchor="ctr">
                <a:spAutoFit/>
              </a:bodyPr>
              <a:lstStyle/>
              <a:p>
                <a:pPr eaLnBrk="1">
                  <a:defRPr/>
                </a:pPr>
                <a:r>
                  <a:rPr lang="en-US" sz="1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Arimo" panose="020B0604020202020204" pitchFamily="34" charset="0"/>
                    <a:ea typeface="Arimo" panose="020B0604020202020204" pitchFamily="34" charset="0"/>
                    <a:cs typeface="Arimo" panose="020B0604020202020204" pitchFamily="34" charset="0"/>
                  </a:rPr>
                  <a:t>EUROPOS.RU</a:t>
                </a:r>
                <a:endParaRPr lang="x-none" altLang="x-none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mo" panose="020B0604020202020204" pitchFamily="34" charset="0"/>
                  <a:ea typeface="Arimo" panose="020B0604020202020204" pitchFamily="34" charset="0"/>
                  <a:cs typeface="Arimo" panose="020B0604020202020204" pitchFamily="34" charset="0"/>
                  <a:sym typeface="Poppins SemiBold" charset="0"/>
                </a:endParaRPr>
              </a:p>
            </p:txBody>
          </p:sp>
        </p:grpSp>
        <p:sp>
          <p:nvSpPr>
            <p:cNvPr id="8" name="Text Box 2">
              <a:extLst>
                <a:ext uri="{FF2B5EF4-FFF2-40B4-BE49-F238E27FC236}">
                  <a16:creationId xmlns:a16="http://schemas.microsoft.com/office/drawing/2014/main" id="{B2AF8E57-6574-1D98-4FD0-062FDE574B68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3611617" y="6287049"/>
              <a:ext cx="1711455" cy="2308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175" cap="flat" cmpd="sng">
                  <a:solidFill>
                    <a:srgbClr val="000000"/>
                  </a:solidFill>
                  <a:prstDash val="solid"/>
                  <a:miter lim="400000"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square" lIns="38100" tIns="38100" rIns="38100" bIns="38100" anchor="ctr">
              <a:spAutoFit/>
            </a:bodyPr>
            <a:lstStyle/>
            <a:p>
              <a:pPr eaLnBrk="1">
                <a:defRPr/>
              </a:pPr>
              <a:r>
                <a:rPr lang="en-US" sz="1000" dirty="0">
                  <a:solidFill>
                    <a:schemeClr val="tx2">
                      <a:lumMod val="50000"/>
                      <a:lumOff val="50000"/>
                    </a:schemeClr>
                  </a:solidFill>
                  <a:latin typeface="Arimo" panose="020B0604020202020204" pitchFamily="34" charset="0"/>
                  <a:ea typeface="Arimo" panose="020B0604020202020204" pitchFamily="34" charset="0"/>
                  <a:cs typeface="Arimo" panose="020B0604020202020204" pitchFamily="34" charset="0"/>
                  <a:hlinkClick r:id="rId6">
                    <a:extLst>
                      <a:ext uri="{A12FA001-AC4F-418D-AE19-62706E023703}">
                        <ahyp:hlinkClr xmlns:ahyp="http://schemas.microsoft.com/office/drawing/2018/hyperlinkcolor" val="tx"/>
                      </a:ext>
                    </a:extLst>
                  </a:hlinkClick>
                </a:rPr>
                <a:t>EUROPOS.KZ</a:t>
              </a:r>
              <a:endParaRPr lang="x-none" altLang="x-none" sz="1000" dirty="0">
                <a:solidFill>
                  <a:schemeClr val="tx2">
                    <a:lumMod val="50000"/>
                    <a:lumOff val="50000"/>
                  </a:schemeClr>
                </a:solidFill>
                <a:latin typeface="Arimo" panose="020B0604020202020204" pitchFamily="34" charset="0"/>
                <a:ea typeface="Arimo" panose="020B0604020202020204" pitchFamily="34" charset="0"/>
                <a:cs typeface="Arimo" panose="020B0604020202020204" pitchFamily="34" charset="0"/>
                <a:sym typeface="Poppins SemiBold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528584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397DC663-447B-DF08-F90F-08911F0BD63C}"/>
              </a:ext>
            </a:extLst>
          </p:cNvPr>
          <p:cNvSpPr txBox="1"/>
          <p:nvPr/>
        </p:nvSpPr>
        <p:spPr>
          <a:xfrm>
            <a:off x="4749499" y="204293"/>
            <a:ext cx="737899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000" dirty="0">
                <a:solidFill>
                  <a:schemeClr val="tx1">
                    <a:lumMod val="50000"/>
                    <a:lumOff val="50000"/>
                  </a:schemeClr>
                </a:solidFill>
                <a:latin typeface="Montserrat Medium" panose="00000600000000000000" pitchFamily="2" charset="-52"/>
                <a:ea typeface="Open Sans" panose="020B0606030504020204" pitchFamily="34" charset="0"/>
                <a:cs typeface="Open Sans" panose="020B0606030504020204" pitchFamily="34" charset="0"/>
              </a:rPr>
              <a:t>Покупательская-тележка </a:t>
            </a:r>
            <a:r>
              <a:rPr lang="en-US" sz="2000" dirty="0">
                <a:solidFill>
                  <a:schemeClr val="tx1">
                    <a:lumMod val="50000"/>
                    <a:lumOff val="50000"/>
                  </a:schemeClr>
                </a:solidFill>
                <a:latin typeface="Montserrat Medium" panose="00000600000000000000" pitchFamily="2" charset="-52"/>
                <a:ea typeface="Open Sans" panose="020B0606030504020204" pitchFamily="34" charset="0"/>
                <a:cs typeface="Open Sans" panose="020B0606030504020204" pitchFamily="34" charset="0"/>
              </a:rPr>
              <a:t>SURF S</a:t>
            </a:r>
            <a:endParaRPr lang="ru-RU" sz="2000" dirty="0">
              <a:solidFill>
                <a:schemeClr val="tx1">
                  <a:lumMod val="50000"/>
                  <a:lumOff val="50000"/>
                </a:schemeClr>
              </a:solidFill>
              <a:latin typeface="Montserrat Medium" panose="00000600000000000000" pitchFamily="2" charset="-52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3" name="Text Box 2">
            <a:hlinkClick r:id="rId2"/>
            <a:extLst>
              <a:ext uri="{FF2B5EF4-FFF2-40B4-BE49-F238E27FC236}">
                <a16:creationId xmlns:a16="http://schemas.microsoft.com/office/drawing/2014/main" id="{A1578530-DF48-4A45-BFF5-5B6C7CD05F35}"/>
              </a:ext>
            </a:extLst>
          </p:cNvPr>
          <p:cNvSpPr txBox="1">
            <a:spLocks/>
          </p:cNvSpPr>
          <p:nvPr/>
        </p:nvSpPr>
        <p:spPr bwMode="auto">
          <a:xfrm>
            <a:off x="832181" y="6531914"/>
            <a:ext cx="1336862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38100" tIns="38100" rIns="38100" bIns="38100" anchor="ctr">
            <a:spAutoFit/>
          </a:bodyPr>
          <a:lstStyle/>
          <a:p>
            <a:pPr eaLnBrk="1">
              <a:defRPr/>
            </a:pPr>
            <a:r>
              <a:rPr lang="ru-RU" altLang="x-none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Arimo" panose="020B0604020202020204" pitchFamily="34" charset="0"/>
                <a:ea typeface="Arimo" panose="020B0604020202020204" pitchFamily="34" charset="0"/>
                <a:cs typeface="Arimo" panose="020B0604020202020204" pitchFamily="34" charset="0"/>
                <a:sym typeface="Poppins SemiBold" charset="0"/>
              </a:rPr>
              <a:t>5</a:t>
            </a:r>
            <a:endParaRPr lang="x-none" altLang="x-none" sz="1000" dirty="0">
              <a:solidFill>
                <a:schemeClr val="tx1">
                  <a:lumMod val="50000"/>
                  <a:lumOff val="50000"/>
                </a:schemeClr>
              </a:solidFill>
              <a:latin typeface="Arimo" panose="020B0604020202020204" pitchFamily="34" charset="0"/>
              <a:ea typeface="Arimo" panose="020B0604020202020204" pitchFamily="34" charset="0"/>
              <a:cs typeface="Arimo" panose="020B0604020202020204" pitchFamily="34" charset="0"/>
              <a:sym typeface="Poppins SemiBold" charset="0"/>
            </a:endParaRPr>
          </a:p>
        </p:txBody>
      </p:sp>
      <p:cxnSp>
        <p:nvCxnSpPr>
          <p:cNvPr id="43" name="Прямая соединительная линия 42">
            <a:extLst>
              <a:ext uri="{FF2B5EF4-FFF2-40B4-BE49-F238E27FC236}">
                <a16:creationId xmlns:a16="http://schemas.microsoft.com/office/drawing/2014/main" id="{F57265D7-73B2-46D8-843A-0F51A29938EC}"/>
              </a:ext>
            </a:extLst>
          </p:cNvPr>
          <p:cNvCxnSpPr>
            <a:cxnSpLocks/>
          </p:cNvCxnSpPr>
          <p:nvPr/>
        </p:nvCxnSpPr>
        <p:spPr>
          <a:xfrm>
            <a:off x="7651102" y="587237"/>
            <a:ext cx="4540898" cy="0"/>
          </a:xfrm>
          <a:prstGeom prst="line">
            <a:avLst/>
          </a:prstGeom>
          <a:ln>
            <a:solidFill>
              <a:srgbClr val="B2B2B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1" name="Рисунок 10" descr="Изображение выглядит как ручная тележка&#10;&#10;Автоматически созданное описание">
            <a:extLst>
              <a:ext uri="{FF2B5EF4-FFF2-40B4-BE49-F238E27FC236}">
                <a16:creationId xmlns:a16="http://schemas.microsoft.com/office/drawing/2014/main" id="{275A1F03-47D7-4EEC-AC17-4498FA8FA89E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208519" y="899491"/>
            <a:ext cx="3276601" cy="2755523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0E1F3780-C365-4363-BF66-0AB9419869CA}"/>
              </a:ext>
            </a:extLst>
          </p:cNvPr>
          <p:cNvSpPr txBox="1"/>
          <p:nvPr/>
        </p:nvSpPr>
        <p:spPr>
          <a:xfrm>
            <a:off x="7344592" y="666724"/>
            <a:ext cx="3505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>
                <a:latin typeface="+mj-lt"/>
              </a:rPr>
              <a:t>Опция с детским креслом</a:t>
            </a:r>
            <a:endParaRPr lang="en-US" dirty="0">
              <a:latin typeface="+mj-lt"/>
            </a:endParaRPr>
          </a:p>
        </p:txBody>
      </p:sp>
      <p:pic>
        <p:nvPicPr>
          <p:cNvPr id="15" name="Рисунок 14" descr="Изображение выглядит как ручная тележка&#10;&#10;Автоматически созданное описание">
            <a:extLst>
              <a:ext uri="{FF2B5EF4-FFF2-40B4-BE49-F238E27FC236}">
                <a16:creationId xmlns:a16="http://schemas.microsoft.com/office/drawing/2014/main" id="{385E2508-D361-41AE-80C1-D336C0FF549B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344592" y="3655014"/>
            <a:ext cx="3276601" cy="2588785"/>
          </a:xfrm>
          <a:prstGeom prst="rect">
            <a:avLst/>
          </a:prstGeom>
        </p:spPr>
      </p:pic>
      <p:pic>
        <p:nvPicPr>
          <p:cNvPr id="16" name="Рисунок 15" descr="Изображение выглядит как ручная тележка, транспорт&#10;&#10;Автоматически созданное описание">
            <a:extLst>
              <a:ext uri="{FF2B5EF4-FFF2-40B4-BE49-F238E27FC236}">
                <a16:creationId xmlns:a16="http://schemas.microsoft.com/office/drawing/2014/main" id="{444630D4-1385-4611-BD06-07F0574FBCB3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245653" y="3273163"/>
            <a:ext cx="2737829" cy="2817784"/>
          </a:xfrm>
          <a:prstGeom prst="rect">
            <a:avLst/>
          </a:prstGeom>
        </p:spPr>
      </p:pic>
      <p:cxnSp>
        <p:nvCxnSpPr>
          <p:cNvPr id="17" name="Прямая соединительная линия 16">
            <a:extLst>
              <a:ext uri="{FF2B5EF4-FFF2-40B4-BE49-F238E27FC236}">
                <a16:creationId xmlns:a16="http://schemas.microsoft.com/office/drawing/2014/main" id="{55DAACBD-E922-413F-A6F5-09426F992BC2}"/>
              </a:ext>
            </a:extLst>
          </p:cNvPr>
          <p:cNvCxnSpPr/>
          <p:nvPr/>
        </p:nvCxnSpPr>
        <p:spPr>
          <a:xfrm>
            <a:off x="6096000" y="856512"/>
            <a:ext cx="0" cy="5682535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Рисунок 9" descr="Изображение выглядит как ручная тележка, контейнер&#10;&#10;Автоматически созданное описание">
            <a:extLst>
              <a:ext uri="{FF2B5EF4-FFF2-40B4-BE49-F238E27FC236}">
                <a16:creationId xmlns:a16="http://schemas.microsoft.com/office/drawing/2014/main" id="{4BE0FFCB-485B-4441-BF8D-A64EE780E2A7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706880" y="897891"/>
            <a:ext cx="3294741" cy="2720398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0EC84C6E-830B-444B-B3AB-8F768C1E7255}"/>
              </a:ext>
            </a:extLst>
          </p:cNvPr>
          <p:cNvSpPr txBox="1"/>
          <p:nvPr/>
        </p:nvSpPr>
        <p:spPr>
          <a:xfrm>
            <a:off x="1265830" y="671846"/>
            <a:ext cx="37357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>
                <a:latin typeface="+mj-lt"/>
              </a:rPr>
              <a:t>Базовый вариант с задней стенкой</a:t>
            </a:r>
            <a:endParaRPr lang="en-US" dirty="0">
              <a:latin typeface="+mj-lt"/>
            </a:endParaRPr>
          </a:p>
        </p:txBody>
      </p:sp>
      <p:grpSp>
        <p:nvGrpSpPr>
          <p:cNvPr id="2" name="Группа 1">
            <a:extLst>
              <a:ext uri="{FF2B5EF4-FFF2-40B4-BE49-F238E27FC236}">
                <a16:creationId xmlns:a16="http://schemas.microsoft.com/office/drawing/2014/main" id="{D31E3EDE-260F-1E32-6AEE-F0EABC3A32D3}"/>
              </a:ext>
            </a:extLst>
          </p:cNvPr>
          <p:cNvGrpSpPr/>
          <p:nvPr/>
        </p:nvGrpSpPr>
        <p:grpSpPr>
          <a:xfrm>
            <a:off x="832181" y="6267059"/>
            <a:ext cx="10517006" cy="244865"/>
            <a:chOff x="832181" y="6287049"/>
            <a:chExt cx="10517006" cy="244865"/>
          </a:xfrm>
        </p:grpSpPr>
        <p:grpSp>
          <p:nvGrpSpPr>
            <p:cNvPr id="3" name="Группа 2">
              <a:extLst>
                <a:ext uri="{FF2B5EF4-FFF2-40B4-BE49-F238E27FC236}">
                  <a16:creationId xmlns:a16="http://schemas.microsoft.com/office/drawing/2014/main" id="{798A87C5-F23C-44D9-E929-F592AEA847A7}"/>
                </a:ext>
              </a:extLst>
            </p:cNvPr>
            <p:cNvGrpSpPr/>
            <p:nvPr/>
          </p:nvGrpSpPr>
          <p:grpSpPr>
            <a:xfrm>
              <a:off x="832181" y="6287049"/>
              <a:ext cx="10517006" cy="244865"/>
              <a:chOff x="832181" y="6287049"/>
              <a:chExt cx="10517006" cy="244865"/>
            </a:xfrm>
          </p:grpSpPr>
          <p:sp>
            <p:nvSpPr>
              <p:cNvPr id="18" name="object 4">
                <a:extLst>
                  <a:ext uri="{FF2B5EF4-FFF2-40B4-BE49-F238E27FC236}">
                    <a16:creationId xmlns:a16="http://schemas.microsoft.com/office/drawing/2014/main" id="{0B3B823D-9380-4129-1BE8-B939BCB92550}"/>
                  </a:ext>
                </a:extLst>
              </p:cNvPr>
              <p:cNvSpPr/>
              <p:nvPr/>
            </p:nvSpPr>
            <p:spPr>
              <a:xfrm>
                <a:off x="10512870" y="6355871"/>
                <a:ext cx="836317" cy="176043"/>
              </a:xfrm>
              <a:custGeom>
                <a:avLst/>
                <a:gdLst/>
                <a:ahLst/>
                <a:cxnLst/>
                <a:rect l="l" t="t" r="r" b="b"/>
                <a:pathLst>
                  <a:path w="2431415" h="511810">
                    <a:moveTo>
                      <a:pt x="2099118" y="393700"/>
                    </a:moveTo>
                    <a:lnTo>
                      <a:pt x="1901494" y="393700"/>
                    </a:lnTo>
                    <a:lnTo>
                      <a:pt x="1902599" y="394970"/>
                    </a:lnTo>
                    <a:lnTo>
                      <a:pt x="1905812" y="394970"/>
                    </a:lnTo>
                    <a:lnTo>
                      <a:pt x="1906854" y="396240"/>
                    </a:lnTo>
                    <a:lnTo>
                      <a:pt x="1907882" y="396240"/>
                    </a:lnTo>
                    <a:lnTo>
                      <a:pt x="1908898" y="397510"/>
                    </a:lnTo>
                    <a:lnTo>
                      <a:pt x="2127719" y="511810"/>
                    </a:lnTo>
                    <a:lnTo>
                      <a:pt x="2135695" y="511810"/>
                    </a:lnTo>
                    <a:lnTo>
                      <a:pt x="2136406" y="510540"/>
                    </a:lnTo>
                    <a:lnTo>
                      <a:pt x="2137270" y="510540"/>
                    </a:lnTo>
                    <a:lnTo>
                      <a:pt x="2137841" y="509270"/>
                    </a:lnTo>
                    <a:lnTo>
                      <a:pt x="2138349" y="509270"/>
                    </a:lnTo>
                    <a:lnTo>
                      <a:pt x="2138781" y="508000"/>
                    </a:lnTo>
                    <a:lnTo>
                      <a:pt x="2139022" y="508000"/>
                    </a:lnTo>
                    <a:lnTo>
                      <a:pt x="2139226" y="506730"/>
                    </a:lnTo>
                    <a:lnTo>
                      <a:pt x="2139391" y="506730"/>
                    </a:lnTo>
                    <a:lnTo>
                      <a:pt x="2139569" y="505460"/>
                    </a:lnTo>
                    <a:lnTo>
                      <a:pt x="2139416" y="501650"/>
                    </a:lnTo>
                    <a:lnTo>
                      <a:pt x="2139251" y="501650"/>
                    </a:lnTo>
                    <a:lnTo>
                      <a:pt x="2099118" y="393700"/>
                    </a:lnTo>
                    <a:close/>
                  </a:path>
                  <a:path w="2431415" h="511810">
                    <a:moveTo>
                      <a:pt x="1634756" y="509270"/>
                    </a:moveTo>
                    <a:lnTo>
                      <a:pt x="1628533" y="509270"/>
                    </a:lnTo>
                    <a:lnTo>
                      <a:pt x="1629067" y="510540"/>
                    </a:lnTo>
                    <a:lnTo>
                      <a:pt x="1634210" y="510540"/>
                    </a:lnTo>
                    <a:lnTo>
                      <a:pt x="1634756" y="509270"/>
                    </a:lnTo>
                    <a:close/>
                  </a:path>
                  <a:path w="2431415" h="511810">
                    <a:moveTo>
                      <a:pt x="1953666" y="3810"/>
                    </a:moveTo>
                    <a:lnTo>
                      <a:pt x="1939747" y="3810"/>
                    </a:lnTo>
                    <a:lnTo>
                      <a:pt x="1624596" y="497840"/>
                    </a:lnTo>
                    <a:lnTo>
                      <a:pt x="1624190" y="499110"/>
                    </a:lnTo>
                    <a:lnTo>
                      <a:pt x="1623783" y="499110"/>
                    </a:lnTo>
                    <a:lnTo>
                      <a:pt x="1623637" y="500380"/>
                    </a:lnTo>
                    <a:lnTo>
                      <a:pt x="1623574" y="502920"/>
                    </a:lnTo>
                    <a:lnTo>
                      <a:pt x="1623656" y="504190"/>
                    </a:lnTo>
                    <a:lnTo>
                      <a:pt x="1623809" y="504190"/>
                    </a:lnTo>
                    <a:lnTo>
                      <a:pt x="1623999" y="505460"/>
                    </a:lnTo>
                    <a:lnTo>
                      <a:pt x="1624355" y="505460"/>
                    </a:lnTo>
                    <a:lnTo>
                      <a:pt x="1624952" y="506730"/>
                    </a:lnTo>
                    <a:lnTo>
                      <a:pt x="1625307" y="508000"/>
                    </a:lnTo>
                    <a:lnTo>
                      <a:pt x="1626323" y="508000"/>
                    </a:lnTo>
                    <a:lnTo>
                      <a:pt x="1627009" y="509270"/>
                    </a:lnTo>
                    <a:lnTo>
                      <a:pt x="1635290" y="509270"/>
                    </a:lnTo>
                    <a:lnTo>
                      <a:pt x="1879333" y="396240"/>
                    </a:lnTo>
                    <a:lnTo>
                      <a:pt x="1880374" y="396240"/>
                    </a:lnTo>
                    <a:lnTo>
                      <a:pt x="1881428" y="394970"/>
                    </a:lnTo>
                    <a:lnTo>
                      <a:pt x="1884667" y="394970"/>
                    </a:lnTo>
                    <a:lnTo>
                      <a:pt x="1885759" y="393700"/>
                    </a:lnTo>
                    <a:lnTo>
                      <a:pt x="2099118" y="393700"/>
                    </a:lnTo>
                    <a:lnTo>
                      <a:pt x="2072678" y="322580"/>
                    </a:lnTo>
                    <a:lnTo>
                      <a:pt x="2072347" y="321310"/>
                    </a:lnTo>
                    <a:lnTo>
                      <a:pt x="2072220" y="321310"/>
                    </a:lnTo>
                    <a:lnTo>
                      <a:pt x="2072005" y="320040"/>
                    </a:lnTo>
                    <a:lnTo>
                      <a:pt x="2072055" y="314960"/>
                    </a:lnTo>
                    <a:lnTo>
                      <a:pt x="2072144" y="313690"/>
                    </a:lnTo>
                    <a:lnTo>
                      <a:pt x="2072589" y="312420"/>
                    </a:lnTo>
                    <a:lnTo>
                      <a:pt x="2072970" y="311150"/>
                    </a:lnTo>
                    <a:lnTo>
                      <a:pt x="2073427" y="309880"/>
                    </a:lnTo>
                    <a:lnTo>
                      <a:pt x="2073681" y="309880"/>
                    </a:lnTo>
                    <a:lnTo>
                      <a:pt x="2074240" y="308610"/>
                    </a:lnTo>
                    <a:lnTo>
                      <a:pt x="2074887" y="307340"/>
                    </a:lnTo>
                    <a:lnTo>
                      <a:pt x="2075586" y="307340"/>
                    </a:lnTo>
                    <a:lnTo>
                      <a:pt x="2075954" y="306070"/>
                    </a:lnTo>
                    <a:lnTo>
                      <a:pt x="2076348" y="306070"/>
                    </a:lnTo>
                    <a:lnTo>
                      <a:pt x="2077161" y="304800"/>
                    </a:lnTo>
                    <a:lnTo>
                      <a:pt x="2078037" y="304800"/>
                    </a:lnTo>
                    <a:lnTo>
                      <a:pt x="2078964" y="303530"/>
                    </a:lnTo>
                    <a:lnTo>
                      <a:pt x="2079942" y="303530"/>
                    </a:lnTo>
                    <a:lnTo>
                      <a:pt x="2080958" y="302260"/>
                    </a:lnTo>
                    <a:lnTo>
                      <a:pt x="2427300" y="142240"/>
                    </a:lnTo>
                    <a:lnTo>
                      <a:pt x="2428265" y="140970"/>
                    </a:lnTo>
                    <a:lnTo>
                      <a:pt x="2428938" y="140970"/>
                    </a:lnTo>
                    <a:lnTo>
                      <a:pt x="2429548" y="139700"/>
                    </a:lnTo>
                    <a:lnTo>
                      <a:pt x="2430081" y="139700"/>
                    </a:lnTo>
                    <a:lnTo>
                      <a:pt x="2430399" y="138430"/>
                    </a:lnTo>
                    <a:lnTo>
                      <a:pt x="2430678" y="138430"/>
                    </a:lnTo>
                    <a:lnTo>
                      <a:pt x="2430919" y="137160"/>
                    </a:lnTo>
                    <a:lnTo>
                      <a:pt x="2431313" y="137160"/>
                    </a:lnTo>
                    <a:lnTo>
                      <a:pt x="2431338" y="132080"/>
                    </a:lnTo>
                    <a:lnTo>
                      <a:pt x="2431186" y="132080"/>
                    </a:lnTo>
                    <a:lnTo>
                      <a:pt x="2430983" y="130810"/>
                    </a:lnTo>
                    <a:lnTo>
                      <a:pt x="2430602" y="130810"/>
                    </a:lnTo>
                    <a:lnTo>
                      <a:pt x="2430322" y="129540"/>
                    </a:lnTo>
                    <a:lnTo>
                      <a:pt x="2429814" y="129540"/>
                    </a:lnTo>
                    <a:lnTo>
                      <a:pt x="2429243" y="128270"/>
                    </a:lnTo>
                    <a:lnTo>
                      <a:pt x="2428608" y="128270"/>
                    </a:lnTo>
                    <a:lnTo>
                      <a:pt x="2427668" y="127000"/>
                    </a:lnTo>
                    <a:lnTo>
                      <a:pt x="2426106" y="127000"/>
                    </a:lnTo>
                    <a:lnTo>
                      <a:pt x="2424988" y="125730"/>
                    </a:lnTo>
                    <a:lnTo>
                      <a:pt x="2005863" y="125730"/>
                    </a:lnTo>
                    <a:lnTo>
                      <a:pt x="2004771" y="124460"/>
                    </a:lnTo>
                    <a:lnTo>
                      <a:pt x="2003196" y="124460"/>
                    </a:lnTo>
                    <a:lnTo>
                      <a:pt x="2002688" y="123190"/>
                    </a:lnTo>
                    <a:lnTo>
                      <a:pt x="2001697" y="123190"/>
                    </a:lnTo>
                    <a:lnTo>
                      <a:pt x="2000758" y="121920"/>
                    </a:lnTo>
                    <a:lnTo>
                      <a:pt x="1999449" y="121920"/>
                    </a:lnTo>
                    <a:lnTo>
                      <a:pt x="1998637" y="120650"/>
                    </a:lnTo>
                    <a:lnTo>
                      <a:pt x="1998256" y="120650"/>
                    </a:lnTo>
                    <a:lnTo>
                      <a:pt x="1997202" y="118110"/>
                    </a:lnTo>
                    <a:lnTo>
                      <a:pt x="1996884" y="118110"/>
                    </a:lnTo>
                    <a:lnTo>
                      <a:pt x="1996300" y="116840"/>
                    </a:lnTo>
                    <a:lnTo>
                      <a:pt x="1996033" y="116840"/>
                    </a:lnTo>
                    <a:lnTo>
                      <a:pt x="1954593" y="5080"/>
                    </a:lnTo>
                    <a:lnTo>
                      <a:pt x="1954250" y="5080"/>
                    </a:lnTo>
                    <a:lnTo>
                      <a:pt x="1953666" y="3810"/>
                    </a:lnTo>
                    <a:close/>
                  </a:path>
                  <a:path w="2431415" h="511810">
                    <a:moveTo>
                      <a:pt x="444957" y="502920"/>
                    </a:moveTo>
                    <a:lnTo>
                      <a:pt x="45097" y="502920"/>
                    </a:lnTo>
                    <a:lnTo>
                      <a:pt x="48336" y="504190"/>
                    </a:lnTo>
                    <a:lnTo>
                      <a:pt x="444957" y="502920"/>
                    </a:lnTo>
                    <a:close/>
                  </a:path>
                  <a:path w="2431415" h="511810">
                    <a:moveTo>
                      <a:pt x="615670" y="502920"/>
                    </a:moveTo>
                    <a:lnTo>
                      <a:pt x="520611" y="502920"/>
                    </a:lnTo>
                    <a:lnTo>
                      <a:pt x="521271" y="504190"/>
                    </a:lnTo>
                    <a:lnTo>
                      <a:pt x="612216" y="504190"/>
                    </a:lnTo>
                    <a:lnTo>
                      <a:pt x="615670" y="502920"/>
                    </a:lnTo>
                    <a:close/>
                  </a:path>
                  <a:path w="2431415" h="511810">
                    <a:moveTo>
                      <a:pt x="1552511" y="502920"/>
                    </a:moveTo>
                    <a:lnTo>
                      <a:pt x="1152918" y="502920"/>
                    </a:lnTo>
                    <a:lnTo>
                      <a:pt x="1154645" y="504190"/>
                    </a:lnTo>
                    <a:lnTo>
                      <a:pt x="1552511" y="502920"/>
                    </a:lnTo>
                    <a:close/>
                  </a:path>
                  <a:path w="2431415" h="511810">
                    <a:moveTo>
                      <a:pt x="451078" y="501650"/>
                    </a:moveTo>
                    <a:lnTo>
                      <a:pt x="36956" y="501650"/>
                    </a:lnTo>
                    <a:lnTo>
                      <a:pt x="38569" y="502920"/>
                    </a:lnTo>
                    <a:lnTo>
                      <a:pt x="449046" y="502920"/>
                    </a:lnTo>
                    <a:lnTo>
                      <a:pt x="451078" y="501650"/>
                    </a:lnTo>
                    <a:close/>
                  </a:path>
                  <a:path w="2431415" h="511810">
                    <a:moveTo>
                      <a:pt x="625970" y="501650"/>
                    </a:moveTo>
                    <a:lnTo>
                      <a:pt x="518426" y="501650"/>
                    </a:lnTo>
                    <a:lnTo>
                      <a:pt x="518934" y="502920"/>
                    </a:lnTo>
                    <a:lnTo>
                      <a:pt x="622554" y="502920"/>
                    </a:lnTo>
                    <a:lnTo>
                      <a:pt x="625970" y="501650"/>
                    </a:lnTo>
                    <a:close/>
                  </a:path>
                  <a:path w="2431415" h="511810">
                    <a:moveTo>
                      <a:pt x="1559280" y="501650"/>
                    </a:moveTo>
                    <a:lnTo>
                      <a:pt x="1146124" y="501650"/>
                    </a:lnTo>
                    <a:lnTo>
                      <a:pt x="1147813" y="502920"/>
                    </a:lnTo>
                    <a:lnTo>
                      <a:pt x="1558175" y="502920"/>
                    </a:lnTo>
                    <a:lnTo>
                      <a:pt x="1559280" y="501650"/>
                    </a:lnTo>
                    <a:close/>
                  </a:path>
                  <a:path w="2431415" h="511810">
                    <a:moveTo>
                      <a:pt x="454063" y="500380"/>
                    </a:moveTo>
                    <a:lnTo>
                      <a:pt x="33718" y="500380"/>
                    </a:lnTo>
                    <a:lnTo>
                      <a:pt x="35331" y="501650"/>
                    </a:lnTo>
                    <a:lnTo>
                      <a:pt x="453072" y="501650"/>
                    </a:lnTo>
                    <a:lnTo>
                      <a:pt x="454063" y="500380"/>
                    </a:lnTo>
                    <a:close/>
                  </a:path>
                  <a:path w="2431415" h="511810">
                    <a:moveTo>
                      <a:pt x="632752" y="500380"/>
                    </a:moveTo>
                    <a:lnTo>
                      <a:pt x="517461" y="500380"/>
                    </a:lnTo>
                    <a:lnTo>
                      <a:pt x="517613" y="501650"/>
                    </a:lnTo>
                    <a:lnTo>
                      <a:pt x="629373" y="501650"/>
                    </a:lnTo>
                    <a:lnTo>
                      <a:pt x="632752" y="500380"/>
                    </a:lnTo>
                    <a:close/>
                  </a:path>
                  <a:path w="2431415" h="511810">
                    <a:moveTo>
                      <a:pt x="1562506" y="500380"/>
                    </a:moveTo>
                    <a:lnTo>
                      <a:pt x="1141171" y="500380"/>
                    </a:lnTo>
                    <a:lnTo>
                      <a:pt x="1142796" y="501650"/>
                    </a:lnTo>
                    <a:lnTo>
                      <a:pt x="1561439" y="501650"/>
                    </a:lnTo>
                    <a:lnTo>
                      <a:pt x="1562506" y="500380"/>
                    </a:lnTo>
                    <a:close/>
                  </a:path>
                  <a:path w="2431415" h="511810">
                    <a:moveTo>
                      <a:pt x="755510" y="11430"/>
                    </a:moveTo>
                    <a:lnTo>
                      <a:pt x="302361" y="11430"/>
                    </a:lnTo>
                    <a:lnTo>
                      <a:pt x="293319" y="15240"/>
                    </a:lnTo>
                    <a:lnTo>
                      <a:pt x="287451" y="17780"/>
                    </a:lnTo>
                    <a:lnTo>
                      <a:pt x="281736" y="20320"/>
                    </a:lnTo>
                    <a:lnTo>
                      <a:pt x="278942" y="21590"/>
                    </a:lnTo>
                    <a:lnTo>
                      <a:pt x="276212" y="24130"/>
                    </a:lnTo>
                    <a:lnTo>
                      <a:pt x="270929" y="26670"/>
                    </a:lnTo>
                    <a:lnTo>
                      <a:pt x="268389" y="29210"/>
                    </a:lnTo>
                    <a:lnTo>
                      <a:pt x="265912" y="31750"/>
                    </a:lnTo>
                    <a:lnTo>
                      <a:pt x="263499" y="33020"/>
                    </a:lnTo>
                    <a:lnTo>
                      <a:pt x="261162" y="35560"/>
                    </a:lnTo>
                    <a:lnTo>
                      <a:pt x="258914" y="38100"/>
                    </a:lnTo>
                    <a:lnTo>
                      <a:pt x="256743" y="39370"/>
                    </a:lnTo>
                    <a:lnTo>
                      <a:pt x="7746" y="426720"/>
                    </a:lnTo>
                    <a:lnTo>
                      <a:pt x="6096" y="429260"/>
                    </a:lnTo>
                    <a:lnTo>
                      <a:pt x="5334" y="430530"/>
                    </a:lnTo>
                    <a:lnTo>
                      <a:pt x="4622" y="431800"/>
                    </a:lnTo>
                    <a:lnTo>
                      <a:pt x="3937" y="434340"/>
                    </a:lnTo>
                    <a:lnTo>
                      <a:pt x="3314" y="435610"/>
                    </a:lnTo>
                    <a:lnTo>
                      <a:pt x="2730" y="436880"/>
                    </a:lnTo>
                    <a:lnTo>
                      <a:pt x="2197" y="438150"/>
                    </a:lnTo>
                    <a:lnTo>
                      <a:pt x="1714" y="440690"/>
                    </a:lnTo>
                    <a:lnTo>
                      <a:pt x="1295" y="441960"/>
                    </a:lnTo>
                    <a:lnTo>
                      <a:pt x="914" y="443230"/>
                    </a:lnTo>
                    <a:lnTo>
                      <a:pt x="596" y="445770"/>
                    </a:lnTo>
                    <a:lnTo>
                      <a:pt x="342" y="447040"/>
                    </a:lnTo>
                    <a:lnTo>
                      <a:pt x="139" y="448310"/>
                    </a:lnTo>
                    <a:lnTo>
                      <a:pt x="63" y="449580"/>
                    </a:lnTo>
                    <a:lnTo>
                      <a:pt x="0" y="457200"/>
                    </a:lnTo>
                    <a:lnTo>
                      <a:pt x="139" y="458470"/>
                    </a:lnTo>
                    <a:lnTo>
                      <a:pt x="342" y="461010"/>
                    </a:lnTo>
                    <a:lnTo>
                      <a:pt x="609" y="462280"/>
                    </a:lnTo>
                    <a:lnTo>
                      <a:pt x="927" y="463550"/>
                    </a:lnTo>
                    <a:lnTo>
                      <a:pt x="1295" y="466090"/>
                    </a:lnTo>
                    <a:lnTo>
                      <a:pt x="1727" y="467360"/>
                    </a:lnTo>
                    <a:lnTo>
                      <a:pt x="2197" y="468630"/>
                    </a:lnTo>
                    <a:lnTo>
                      <a:pt x="2730" y="469900"/>
                    </a:lnTo>
                    <a:lnTo>
                      <a:pt x="3302" y="472440"/>
                    </a:lnTo>
                    <a:lnTo>
                      <a:pt x="10502" y="483870"/>
                    </a:lnTo>
                    <a:lnTo>
                      <a:pt x="11556" y="486410"/>
                    </a:lnTo>
                    <a:lnTo>
                      <a:pt x="12649" y="486410"/>
                    </a:lnTo>
                    <a:lnTo>
                      <a:pt x="13792" y="487680"/>
                    </a:lnTo>
                    <a:lnTo>
                      <a:pt x="14973" y="488950"/>
                    </a:lnTo>
                    <a:lnTo>
                      <a:pt x="16205" y="490220"/>
                    </a:lnTo>
                    <a:lnTo>
                      <a:pt x="17475" y="491490"/>
                    </a:lnTo>
                    <a:lnTo>
                      <a:pt x="18796" y="492760"/>
                    </a:lnTo>
                    <a:lnTo>
                      <a:pt x="21539" y="495300"/>
                    </a:lnTo>
                    <a:lnTo>
                      <a:pt x="22974" y="495300"/>
                    </a:lnTo>
                    <a:lnTo>
                      <a:pt x="25920" y="497840"/>
                    </a:lnTo>
                    <a:lnTo>
                      <a:pt x="27431" y="497840"/>
                    </a:lnTo>
                    <a:lnTo>
                      <a:pt x="30543" y="500380"/>
                    </a:lnTo>
                    <a:lnTo>
                      <a:pt x="455993" y="500380"/>
                    </a:lnTo>
                    <a:lnTo>
                      <a:pt x="456933" y="499110"/>
                    </a:lnTo>
                    <a:lnTo>
                      <a:pt x="458787" y="499110"/>
                    </a:lnTo>
                    <a:lnTo>
                      <a:pt x="460540" y="497840"/>
                    </a:lnTo>
                    <a:lnTo>
                      <a:pt x="461391" y="496570"/>
                    </a:lnTo>
                    <a:lnTo>
                      <a:pt x="462216" y="496570"/>
                    </a:lnTo>
                    <a:lnTo>
                      <a:pt x="463016" y="495300"/>
                    </a:lnTo>
                    <a:lnTo>
                      <a:pt x="464553" y="494030"/>
                    </a:lnTo>
                    <a:lnTo>
                      <a:pt x="465277" y="492760"/>
                    </a:lnTo>
                    <a:lnTo>
                      <a:pt x="465975" y="492760"/>
                    </a:lnTo>
                    <a:lnTo>
                      <a:pt x="467283" y="490220"/>
                    </a:lnTo>
                    <a:lnTo>
                      <a:pt x="467893" y="490220"/>
                    </a:lnTo>
                    <a:lnTo>
                      <a:pt x="469036" y="487680"/>
                    </a:lnTo>
                    <a:lnTo>
                      <a:pt x="533107" y="387350"/>
                    </a:lnTo>
                    <a:lnTo>
                      <a:pt x="533438" y="387350"/>
                    </a:lnTo>
                    <a:lnTo>
                      <a:pt x="533730" y="386080"/>
                    </a:lnTo>
                    <a:lnTo>
                      <a:pt x="533857" y="386080"/>
                    </a:lnTo>
                    <a:lnTo>
                      <a:pt x="533717" y="383540"/>
                    </a:lnTo>
                    <a:lnTo>
                      <a:pt x="533438" y="383540"/>
                    </a:lnTo>
                    <a:lnTo>
                      <a:pt x="533107" y="382270"/>
                    </a:lnTo>
                    <a:lnTo>
                      <a:pt x="532587" y="382270"/>
                    </a:lnTo>
                    <a:lnTo>
                      <a:pt x="532345" y="381000"/>
                    </a:lnTo>
                    <a:lnTo>
                      <a:pt x="530123" y="381000"/>
                    </a:lnTo>
                    <a:lnTo>
                      <a:pt x="529272" y="379730"/>
                    </a:lnTo>
                    <a:lnTo>
                      <a:pt x="190601" y="379730"/>
                    </a:lnTo>
                    <a:lnTo>
                      <a:pt x="190055" y="378460"/>
                    </a:lnTo>
                    <a:lnTo>
                      <a:pt x="189369" y="378460"/>
                    </a:lnTo>
                    <a:lnTo>
                      <a:pt x="189001" y="377190"/>
                    </a:lnTo>
                    <a:lnTo>
                      <a:pt x="188658" y="377190"/>
                    </a:lnTo>
                    <a:lnTo>
                      <a:pt x="188518" y="375920"/>
                    </a:lnTo>
                    <a:lnTo>
                      <a:pt x="188391" y="375920"/>
                    </a:lnTo>
                    <a:lnTo>
                      <a:pt x="188709" y="373380"/>
                    </a:lnTo>
                    <a:lnTo>
                      <a:pt x="188912" y="373380"/>
                    </a:lnTo>
                    <a:lnTo>
                      <a:pt x="189166" y="372110"/>
                    </a:lnTo>
                    <a:lnTo>
                      <a:pt x="228866" y="309880"/>
                    </a:lnTo>
                    <a:lnTo>
                      <a:pt x="229958" y="309880"/>
                    </a:lnTo>
                    <a:lnTo>
                      <a:pt x="230543" y="308610"/>
                    </a:lnTo>
                    <a:lnTo>
                      <a:pt x="582777" y="308610"/>
                    </a:lnTo>
                    <a:lnTo>
                      <a:pt x="583552" y="307340"/>
                    </a:lnTo>
                    <a:lnTo>
                      <a:pt x="584758" y="307340"/>
                    </a:lnTo>
                    <a:lnTo>
                      <a:pt x="584974" y="306070"/>
                    </a:lnTo>
                    <a:lnTo>
                      <a:pt x="585279" y="306070"/>
                    </a:lnTo>
                    <a:lnTo>
                      <a:pt x="642531" y="215900"/>
                    </a:lnTo>
                    <a:lnTo>
                      <a:pt x="642975" y="215900"/>
                    </a:lnTo>
                    <a:lnTo>
                      <a:pt x="643102" y="214630"/>
                    </a:lnTo>
                    <a:lnTo>
                      <a:pt x="642810" y="212090"/>
                    </a:lnTo>
                    <a:lnTo>
                      <a:pt x="642531" y="212090"/>
                    </a:lnTo>
                    <a:lnTo>
                      <a:pt x="642353" y="210820"/>
                    </a:lnTo>
                    <a:lnTo>
                      <a:pt x="641718" y="210820"/>
                    </a:lnTo>
                    <a:lnTo>
                      <a:pt x="641197" y="209550"/>
                    </a:lnTo>
                    <a:lnTo>
                      <a:pt x="301396" y="209550"/>
                    </a:lnTo>
                    <a:lnTo>
                      <a:pt x="300913" y="208280"/>
                    </a:lnTo>
                    <a:lnTo>
                      <a:pt x="299173" y="208280"/>
                    </a:lnTo>
                    <a:lnTo>
                      <a:pt x="298932" y="207010"/>
                    </a:lnTo>
                    <a:lnTo>
                      <a:pt x="298323" y="207010"/>
                    </a:lnTo>
                    <a:lnTo>
                      <a:pt x="298018" y="205740"/>
                    </a:lnTo>
                    <a:lnTo>
                      <a:pt x="297764" y="205740"/>
                    </a:lnTo>
                    <a:lnTo>
                      <a:pt x="297891" y="203200"/>
                    </a:lnTo>
                    <a:lnTo>
                      <a:pt x="298157" y="201930"/>
                    </a:lnTo>
                    <a:lnTo>
                      <a:pt x="298411" y="201930"/>
                    </a:lnTo>
                    <a:lnTo>
                      <a:pt x="339712" y="137160"/>
                    </a:lnTo>
                    <a:lnTo>
                      <a:pt x="340156" y="135890"/>
                    </a:lnTo>
                    <a:lnTo>
                      <a:pt x="341541" y="135890"/>
                    </a:lnTo>
                    <a:lnTo>
                      <a:pt x="342011" y="134620"/>
                    </a:lnTo>
                    <a:lnTo>
                      <a:pt x="694397" y="134620"/>
                    </a:lnTo>
                    <a:lnTo>
                      <a:pt x="694969" y="133350"/>
                    </a:lnTo>
                    <a:lnTo>
                      <a:pt x="695706" y="133350"/>
                    </a:lnTo>
                    <a:lnTo>
                      <a:pt x="696112" y="132080"/>
                    </a:lnTo>
                    <a:lnTo>
                      <a:pt x="759472" y="33020"/>
                    </a:lnTo>
                    <a:lnTo>
                      <a:pt x="759993" y="31750"/>
                    </a:lnTo>
                    <a:lnTo>
                      <a:pt x="760463" y="31750"/>
                    </a:lnTo>
                    <a:lnTo>
                      <a:pt x="760869" y="30480"/>
                    </a:lnTo>
                    <a:lnTo>
                      <a:pt x="761047" y="29210"/>
                    </a:lnTo>
                    <a:lnTo>
                      <a:pt x="761339" y="29210"/>
                    </a:lnTo>
                    <a:lnTo>
                      <a:pt x="761466" y="27940"/>
                    </a:lnTo>
                    <a:lnTo>
                      <a:pt x="761657" y="26670"/>
                    </a:lnTo>
                    <a:lnTo>
                      <a:pt x="761657" y="22860"/>
                    </a:lnTo>
                    <a:lnTo>
                      <a:pt x="761466" y="21590"/>
                    </a:lnTo>
                    <a:lnTo>
                      <a:pt x="761199" y="20320"/>
                    </a:lnTo>
                    <a:lnTo>
                      <a:pt x="760869" y="19050"/>
                    </a:lnTo>
                    <a:lnTo>
                      <a:pt x="760247" y="17780"/>
                    </a:lnTo>
                    <a:lnTo>
                      <a:pt x="759764" y="16510"/>
                    </a:lnTo>
                    <a:lnTo>
                      <a:pt x="759218" y="15240"/>
                    </a:lnTo>
                    <a:lnTo>
                      <a:pt x="758609" y="15240"/>
                    </a:lnTo>
                    <a:lnTo>
                      <a:pt x="757923" y="13970"/>
                    </a:lnTo>
                    <a:lnTo>
                      <a:pt x="757186" y="12700"/>
                    </a:lnTo>
                    <a:lnTo>
                      <a:pt x="756373" y="12700"/>
                    </a:lnTo>
                    <a:lnTo>
                      <a:pt x="755510" y="11430"/>
                    </a:lnTo>
                    <a:close/>
                  </a:path>
                  <a:path w="2431415" h="511810">
                    <a:moveTo>
                      <a:pt x="1310068" y="11430"/>
                    </a:moveTo>
                    <a:lnTo>
                      <a:pt x="856830" y="11430"/>
                    </a:lnTo>
                    <a:lnTo>
                      <a:pt x="843813" y="16510"/>
                    </a:lnTo>
                    <a:lnTo>
                      <a:pt x="837577" y="19050"/>
                    </a:lnTo>
                    <a:lnTo>
                      <a:pt x="834542" y="21590"/>
                    </a:lnTo>
                    <a:lnTo>
                      <a:pt x="831557" y="22860"/>
                    </a:lnTo>
                    <a:lnTo>
                      <a:pt x="828649" y="25400"/>
                    </a:lnTo>
                    <a:lnTo>
                      <a:pt x="825804" y="26670"/>
                    </a:lnTo>
                    <a:lnTo>
                      <a:pt x="823023" y="29210"/>
                    </a:lnTo>
                    <a:lnTo>
                      <a:pt x="799782" y="54610"/>
                    </a:lnTo>
                    <a:lnTo>
                      <a:pt x="517779" y="496570"/>
                    </a:lnTo>
                    <a:lnTo>
                      <a:pt x="517258" y="496570"/>
                    </a:lnTo>
                    <a:lnTo>
                      <a:pt x="517194" y="499110"/>
                    </a:lnTo>
                    <a:lnTo>
                      <a:pt x="517271" y="500380"/>
                    </a:lnTo>
                    <a:lnTo>
                      <a:pt x="636092" y="500380"/>
                    </a:lnTo>
                    <a:lnTo>
                      <a:pt x="649109" y="495300"/>
                    </a:lnTo>
                    <a:lnTo>
                      <a:pt x="655345" y="492760"/>
                    </a:lnTo>
                    <a:lnTo>
                      <a:pt x="658380" y="490220"/>
                    </a:lnTo>
                    <a:lnTo>
                      <a:pt x="661352" y="488950"/>
                    </a:lnTo>
                    <a:lnTo>
                      <a:pt x="664273" y="486410"/>
                    </a:lnTo>
                    <a:lnTo>
                      <a:pt x="667118" y="485140"/>
                    </a:lnTo>
                    <a:lnTo>
                      <a:pt x="669899" y="482600"/>
                    </a:lnTo>
                    <a:lnTo>
                      <a:pt x="691235" y="459740"/>
                    </a:lnTo>
                    <a:lnTo>
                      <a:pt x="693140" y="457200"/>
                    </a:lnTo>
                    <a:lnTo>
                      <a:pt x="897813" y="137160"/>
                    </a:lnTo>
                    <a:lnTo>
                      <a:pt x="898258" y="135890"/>
                    </a:lnTo>
                    <a:lnTo>
                      <a:pt x="899642" y="135890"/>
                    </a:lnTo>
                    <a:lnTo>
                      <a:pt x="900125" y="134620"/>
                    </a:lnTo>
                    <a:lnTo>
                      <a:pt x="1249011" y="134620"/>
                    </a:lnTo>
                    <a:lnTo>
                      <a:pt x="1313815" y="33020"/>
                    </a:lnTo>
                    <a:lnTo>
                      <a:pt x="1314361" y="31750"/>
                    </a:lnTo>
                    <a:lnTo>
                      <a:pt x="1314615" y="31750"/>
                    </a:lnTo>
                    <a:lnTo>
                      <a:pt x="1315059" y="30480"/>
                    </a:lnTo>
                    <a:lnTo>
                      <a:pt x="1315427" y="29210"/>
                    </a:lnTo>
                    <a:lnTo>
                      <a:pt x="1315720" y="27940"/>
                    </a:lnTo>
                    <a:lnTo>
                      <a:pt x="1315935" y="26670"/>
                    </a:lnTo>
                    <a:lnTo>
                      <a:pt x="1316075" y="26670"/>
                    </a:lnTo>
                    <a:lnTo>
                      <a:pt x="1315923" y="21590"/>
                    </a:lnTo>
                    <a:lnTo>
                      <a:pt x="1315707" y="21590"/>
                    </a:lnTo>
                    <a:lnTo>
                      <a:pt x="1315415" y="20320"/>
                    </a:lnTo>
                    <a:lnTo>
                      <a:pt x="1315046" y="19050"/>
                    </a:lnTo>
                    <a:lnTo>
                      <a:pt x="1314602" y="17780"/>
                    </a:lnTo>
                    <a:lnTo>
                      <a:pt x="1314081" y="16510"/>
                    </a:lnTo>
                    <a:lnTo>
                      <a:pt x="1313497" y="15240"/>
                    </a:lnTo>
                    <a:lnTo>
                      <a:pt x="1312837" y="15240"/>
                    </a:lnTo>
                    <a:lnTo>
                      <a:pt x="1312113" y="13970"/>
                    </a:lnTo>
                    <a:lnTo>
                      <a:pt x="1311338" y="12700"/>
                    </a:lnTo>
                    <a:lnTo>
                      <a:pt x="1310932" y="12700"/>
                    </a:lnTo>
                    <a:lnTo>
                      <a:pt x="1310068" y="11430"/>
                    </a:lnTo>
                    <a:close/>
                  </a:path>
                  <a:path w="2431415" h="511810">
                    <a:moveTo>
                      <a:pt x="1565605" y="499110"/>
                    </a:moveTo>
                    <a:lnTo>
                      <a:pt x="1137958" y="499110"/>
                    </a:lnTo>
                    <a:lnTo>
                      <a:pt x="1139545" y="500380"/>
                    </a:lnTo>
                    <a:lnTo>
                      <a:pt x="1564589" y="500380"/>
                    </a:lnTo>
                    <a:lnTo>
                      <a:pt x="1565605" y="499110"/>
                    </a:lnTo>
                    <a:close/>
                  </a:path>
                  <a:path w="2431415" h="511810">
                    <a:moveTo>
                      <a:pt x="1569440" y="496570"/>
                    </a:moveTo>
                    <a:lnTo>
                      <a:pt x="1133335" y="496570"/>
                    </a:lnTo>
                    <a:lnTo>
                      <a:pt x="1136396" y="499110"/>
                    </a:lnTo>
                    <a:lnTo>
                      <a:pt x="1566595" y="499110"/>
                    </a:lnTo>
                    <a:lnTo>
                      <a:pt x="1567561" y="497840"/>
                    </a:lnTo>
                    <a:lnTo>
                      <a:pt x="1568513" y="497840"/>
                    </a:lnTo>
                    <a:lnTo>
                      <a:pt x="1569440" y="496570"/>
                    </a:lnTo>
                    <a:close/>
                  </a:path>
                  <a:path w="2431415" h="511810">
                    <a:moveTo>
                      <a:pt x="1863458" y="11430"/>
                    </a:moveTo>
                    <a:lnTo>
                      <a:pt x="1410665" y="11430"/>
                    </a:lnTo>
                    <a:lnTo>
                      <a:pt x="1397647" y="16510"/>
                    </a:lnTo>
                    <a:lnTo>
                      <a:pt x="1391412" y="19050"/>
                    </a:lnTo>
                    <a:lnTo>
                      <a:pt x="1388376" y="21590"/>
                    </a:lnTo>
                    <a:lnTo>
                      <a:pt x="1385404" y="22860"/>
                    </a:lnTo>
                    <a:lnTo>
                      <a:pt x="1382496" y="25400"/>
                    </a:lnTo>
                    <a:lnTo>
                      <a:pt x="1379639" y="26670"/>
                    </a:lnTo>
                    <a:lnTo>
                      <a:pt x="1376870" y="29210"/>
                    </a:lnTo>
                    <a:lnTo>
                      <a:pt x="1353616" y="54610"/>
                    </a:lnTo>
                    <a:lnTo>
                      <a:pt x="1115898" y="426720"/>
                    </a:lnTo>
                    <a:lnTo>
                      <a:pt x="1114996" y="427990"/>
                    </a:lnTo>
                    <a:lnTo>
                      <a:pt x="1114145" y="429260"/>
                    </a:lnTo>
                    <a:lnTo>
                      <a:pt x="1113345" y="431800"/>
                    </a:lnTo>
                    <a:lnTo>
                      <a:pt x="1112596" y="433070"/>
                    </a:lnTo>
                    <a:lnTo>
                      <a:pt x="1111897" y="434340"/>
                    </a:lnTo>
                    <a:lnTo>
                      <a:pt x="1111262" y="435610"/>
                    </a:lnTo>
                    <a:lnTo>
                      <a:pt x="1110678" y="438150"/>
                    </a:lnTo>
                    <a:lnTo>
                      <a:pt x="1110157" y="439420"/>
                    </a:lnTo>
                    <a:lnTo>
                      <a:pt x="1109687" y="440690"/>
                    </a:lnTo>
                    <a:lnTo>
                      <a:pt x="1109281" y="441960"/>
                    </a:lnTo>
                    <a:lnTo>
                      <a:pt x="1108925" y="444500"/>
                    </a:lnTo>
                    <a:lnTo>
                      <a:pt x="1108633" y="445770"/>
                    </a:lnTo>
                    <a:lnTo>
                      <a:pt x="1108392" y="447040"/>
                    </a:lnTo>
                    <a:lnTo>
                      <a:pt x="1108214" y="449580"/>
                    </a:lnTo>
                    <a:lnTo>
                      <a:pt x="1108163" y="457200"/>
                    </a:lnTo>
                    <a:lnTo>
                      <a:pt x="1108227" y="458470"/>
                    </a:lnTo>
                    <a:lnTo>
                      <a:pt x="1108405" y="459740"/>
                    </a:lnTo>
                    <a:lnTo>
                      <a:pt x="1108646" y="461010"/>
                    </a:lnTo>
                    <a:lnTo>
                      <a:pt x="1108938" y="463550"/>
                    </a:lnTo>
                    <a:lnTo>
                      <a:pt x="1109294" y="464820"/>
                    </a:lnTo>
                    <a:lnTo>
                      <a:pt x="1109713" y="466090"/>
                    </a:lnTo>
                    <a:lnTo>
                      <a:pt x="1110195" y="468630"/>
                    </a:lnTo>
                    <a:lnTo>
                      <a:pt x="1110716" y="469900"/>
                    </a:lnTo>
                    <a:lnTo>
                      <a:pt x="1111300" y="471170"/>
                    </a:lnTo>
                    <a:lnTo>
                      <a:pt x="1111948" y="472440"/>
                    </a:lnTo>
                    <a:lnTo>
                      <a:pt x="1112647" y="474980"/>
                    </a:lnTo>
                    <a:lnTo>
                      <a:pt x="1113383" y="476250"/>
                    </a:lnTo>
                    <a:lnTo>
                      <a:pt x="1114196" y="477520"/>
                    </a:lnTo>
                    <a:lnTo>
                      <a:pt x="1115047" y="478790"/>
                    </a:lnTo>
                    <a:lnTo>
                      <a:pt x="1115961" y="480060"/>
                    </a:lnTo>
                    <a:lnTo>
                      <a:pt x="1116914" y="482600"/>
                    </a:lnTo>
                    <a:lnTo>
                      <a:pt x="1126236" y="492760"/>
                    </a:lnTo>
                    <a:lnTo>
                      <a:pt x="1127582" y="492760"/>
                    </a:lnTo>
                    <a:lnTo>
                      <a:pt x="1128966" y="494030"/>
                    </a:lnTo>
                    <a:lnTo>
                      <a:pt x="1131849" y="496570"/>
                    </a:lnTo>
                    <a:lnTo>
                      <a:pt x="1570342" y="496570"/>
                    </a:lnTo>
                    <a:lnTo>
                      <a:pt x="1572069" y="494030"/>
                    </a:lnTo>
                    <a:lnTo>
                      <a:pt x="1572882" y="494030"/>
                    </a:lnTo>
                    <a:lnTo>
                      <a:pt x="1573682" y="492760"/>
                    </a:lnTo>
                    <a:lnTo>
                      <a:pt x="1574444" y="491490"/>
                    </a:lnTo>
                    <a:lnTo>
                      <a:pt x="1575181" y="491490"/>
                    </a:lnTo>
                    <a:lnTo>
                      <a:pt x="1576552" y="488950"/>
                    </a:lnTo>
                    <a:lnTo>
                      <a:pt x="1577187" y="487680"/>
                    </a:lnTo>
                    <a:lnTo>
                      <a:pt x="1646113" y="379730"/>
                    </a:lnTo>
                    <a:lnTo>
                      <a:pt x="1299349" y="379730"/>
                    </a:lnTo>
                    <a:lnTo>
                      <a:pt x="1298854" y="378460"/>
                    </a:lnTo>
                    <a:lnTo>
                      <a:pt x="1298422" y="378460"/>
                    </a:lnTo>
                    <a:lnTo>
                      <a:pt x="1298079" y="377190"/>
                    </a:lnTo>
                    <a:lnTo>
                      <a:pt x="1297762" y="377190"/>
                    </a:lnTo>
                    <a:lnTo>
                      <a:pt x="1297635" y="375920"/>
                    </a:lnTo>
                    <a:lnTo>
                      <a:pt x="1297762" y="373380"/>
                    </a:lnTo>
                    <a:lnTo>
                      <a:pt x="1298232" y="373380"/>
                    </a:lnTo>
                    <a:lnTo>
                      <a:pt x="1448866" y="137160"/>
                    </a:lnTo>
                    <a:lnTo>
                      <a:pt x="1449311" y="135890"/>
                    </a:lnTo>
                    <a:lnTo>
                      <a:pt x="1450695" y="135890"/>
                    </a:lnTo>
                    <a:lnTo>
                      <a:pt x="1451178" y="134620"/>
                    </a:lnTo>
                    <a:lnTo>
                      <a:pt x="1802549" y="134620"/>
                    </a:lnTo>
                    <a:lnTo>
                      <a:pt x="1803120" y="133350"/>
                    </a:lnTo>
                    <a:lnTo>
                      <a:pt x="1803755" y="133350"/>
                    </a:lnTo>
                    <a:lnTo>
                      <a:pt x="1804276" y="132080"/>
                    </a:lnTo>
                    <a:lnTo>
                      <a:pt x="1867357" y="34290"/>
                    </a:lnTo>
                    <a:lnTo>
                      <a:pt x="1867941" y="33020"/>
                    </a:lnTo>
                    <a:lnTo>
                      <a:pt x="1868449" y="31750"/>
                    </a:lnTo>
                    <a:lnTo>
                      <a:pt x="1868893" y="30480"/>
                    </a:lnTo>
                    <a:lnTo>
                      <a:pt x="1869262" y="29210"/>
                    </a:lnTo>
                    <a:lnTo>
                      <a:pt x="1869427" y="29210"/>
                    </a:lnTo>
                    <a:lnTo>
                      <a:pt x="1869681" y="27940"/>
                    </a:lnTo>
                    <a:lnTo>
                      <a:pt x="1869859" y="26670"/>
                    </a:lnTo>
                    <a:lnTo>
                      <a:pt x="1869668" y="21590"/>
                    </a:lnTo>
                    <a:lnTo>
                      <a:pt x="1869414" y="20320"/>
                    </a:lnTo>
                    <a:lnTo>
                      <a:pt x="1869071" y="19050"/>
                    </a:lnTo>
                    <a:lnTo>
                      <a:pt x="1868881" y="19050"/>
                    </a:lnTo>
                    <a:lnTo>
                      <a:pt x="1868436" y="17780"/>
                    </a:lnTo>
                    <a:lnTo>
                      <a:pt x="1867916" y="16510"/>
                    </a:lnTo>
                    <a:lnTo>
                      <a:pt x="1867331" y="15240"/>
                    </a:lnTo>
                    <a:lnTo>
                      <a:pt x="1867014" y="15240"/>
                    </a:lnTo>
                    <a:lnTo>
                      <a:pt x="1866328" y="13970"/>
                    </a:lnTo>
                    <a:lnTo>
                      <a:pt x="1865960" y="13970"/>
                    </a:lnTo>
                    <a:lnTo>
                      <a:pt x="1864766" y="12700"/>
                    </a:lnTo>
                    <a:lnTo>
                      <a:pt x="1864347" y="12700"/>
                    </a:lnTo>
                    <a:lnTo>
                      <a:pt x="1863458" y="11430"/>
                    </a:lnTo>
                    <a:close/>
                  </a:path>
                  <a:path w="2431415" h="511810">
                    <a:moveTo>
                      <a:pt x="1047432" y="433070"/>
                    </a:moveTo>
                    <a:lnTo>
                      <a:pt x="787857" y="433070"/>
                    </a:lnTo>
                    <a:lnTo>
                      <a:pt x="788454" y="434340"/>
                    </a:lnTo>
                    <a:lnTo>
                      <a:pt x="1046302" y="434340"/>
                    </a:lnTo>
                    <a:lnTo>
                      <a:pt x="1047432" y="433070"/>
                    </a:lnTo>
                    <a:close/>
                  </a:path>
                  <a:path w="2431415" h="511810">
                    <a:moveTo>
                      <a:pt x="1058887" y="427990"/>
                    </a:moveTo>
                    <a:lnTo>
                      <a:pt x="785812" y="427990"/>
                    </a:lnTo>
                    <a:lnTo>
                      <a:pt x="785660" y="429260"/>
                    </a:lnTo>
                    <a:lnTo>
                      <a:pt x="785964" y="431800"/>
                    </a:lnTo>
                    <a:lnTo>
                      <a:pt x="786257" y="431800"/>
                    </a:lnTo>
                    <a:lnTo>
                      <a:pt x="786625" y="433070"/>
                    </a:lnTo>
                    <a:lnTo>
                      <a:pt x="1050747" y="433070"/>
                    </a:lnTo>
                    <a:lnTo>
                      <a:pt x="1051826" y="431800"/>
                    </a:lnTo>
                    <a:lnTo>
                      <a:pt x="1053934" y="430530"/>
                    </a:lnTo>
                    <a:lnTo>
                      <a:pt x="1055966" y="430530"/>
                    </a:lnTo>
                    <a:lnTo>
                      <a:pt x="1056970" y="429260"/>
                    </a:lnTo>
                    <a:lnTo>
                      <a:pt x="1057935" y="429260"/>
                    </a:lnTo>
                    <a:lnTo>
                      <a:pt x="1058887" y="427990"/>
                    </a:lnTo>
                    <a:close/>
                  </a:path>
                  <a:path w="2431415" h="511810">
                    <a:moveTo>
                      <a:pt x="1249011" y="134620"/>
                    </a:moveTo>
                    <a:lnTo>
                      <a:pt x="1091425" y="134620"/>
                    </a:lnTo>
                    <a:lnTo>
                      <a:pt x="1091895" y="135890"/>
                    </a:lnTo>
                    <a:lnTo>
                      <a:pt x="1093279" y="135890"/>
                    </a:lnTo>
                    <a:lnTo>
                      <a:pt x="1093724" y="137160"/>
                    </a:lnTo>
                    <a:lnTo>
                      <a:pt x="1094244" y="137160"/>
                    </a:lnTo>
                    <a:lnTo>
                      <a:pt x="1094384" y="138430"/>
                    </a:lnTo>
                    <a:lnTo>
                      <a:pt x="1094536" y="138430"/>
                    </a:lnTo>
                    <a:lnTo>
                      <a:pt x="1094689" y="139700"/>
                    </a:lnTo>
                    <a:lnTo>
                      <a:pt x="1094536" y="140970"/>
                    </a:lnTo>
                    <a:lnTo>
                      <a:pt x="1094384" y="140970"/>
                    </a:lnTo>
                    <a:lnTo>
                      <a:pt x="1094257" y="142240"/>
                    </a:lnTo>
                    <a:lnTo>
                      <a:pt x="1094105" y="142240"/>
                    </a:lnTo>
                    <a:lnTo>
                      <a:pt x="984326" y="313690"/>
                    </a:lnTo>
                    <a:lnTo>
                      <a:pt x="983881" y="314960"/>
                    </a:lnTo>
                    <a:lnTo>
                      <a:pt x="982802" y="314960"/>
                    </a:lnTo>
                    <a:lnTo>
                      <a:pt x="982179" y="316230"/>
                    </a:lnTo>
                    <a:lnTo>
                      <a:pt x="857796" y="316230"/>
                    </a:lnTo>
                    <a:lnTo>
                      <a:pt x="857186" y="317500"/>
                    </a:lnTo>
                    <a:lnTo>
                      <a:pt x="855903" y="317500"/>
                    </a:lnTo>
                    <a:lnTo>
                      <a:pt x="855611" y="318770"/>
                    </a:lnTo>
                    <a:lnTo>
                      <a:pt x="786244" y="426720"/>
                    </a:lnTo>
                    <a:lnTo>
                      <a:pt x="786091" y="427990"/>
                    </a:lnTo>
                    <a:lnTo>
                      <a:pt x="1059815" y="427990"/>
                    </a:lnTo>
                    <a:lnTo>
                      <a:pt x="1060716" y="426720"/>
                    </a:lnTo>
                    <a:lnTo>
                      <a:pt x="1061580" y="425450"/>
                    </a:lnTo>
                    <a:lnTo>
                      <a:pt x="1062431" y="425450"/>
                    </a:lnTo>
                    <a:lnTo>
                      <a:pt x="1063256" y="424180"/>
                    </a:lnTo>
                    <a:lnTo>
                      <a:pt x="1064056" y="424180"/>
                    </a:lnTo>
                    <a:lnTo>
                      <a:pt x="1065555" y="421640"/>
                    </a:lnTo>
                    <a:lnTo>
                      <a:pt x="1066253" y="420370"/>
                    </a:lnTo>
                    <a:lnTo>
                      <a:pt x="1066927" y="420370"/>
                    </a:lnTo>
                    <a:lnTo>
                      <a:pt x="1067562" y="419100"/>
                    </a:lnTo>
                    <a:lnTo>
                      <a:pt x="1249011" y="134620"/>
                    </a:lnTo>
                    <a:close/>
                  </a:path>
                  <a:path w="2431415" h="511810">
                    <a:moveTo>
                      <a:pt x="1755406" y="203200"/>
                    </a:moveTo>
                    <a:lnTo>
                      <a:pt x="1523060" y="203200"/>
                    </a:lnTo>
                    <a:lnTo>
                      <a:pt x="1455991" y="308610"/>
                    </a:lnTo>
                    <a:lnTo>
                      <a:pt x="1455674" y="308610"/>
                    </a:lnTo>
                    <a:lnTo>
                      <a:pt x="1455534" y="309880"/>
                    </a:lnTo>
                    <a:lnTo>
                      <a:pt x="1455381" y="309880"/>
                    </a:lnTo>
                    <a:lnTo>
                      <a:pt x="1455229" y="311150"/>
                    </a:lnTo>
                    <a:lnTo>
                      <a:pt x="1455381" y="312420"/>
                    </a:lnTo>
                    <a:lnTo>
                      <a:pt x="1455547" y="312420"/>
                    </a:lnTo>
                    <a:lnTo>
                      <a:pt x="1455750" y="313690"/>
                    </a:lnTo>
                    <a:lnTo>
                      <a:pt x="1456296" y="313690"/>
                    </a:lnTo>
                    <a:lnTo>
                      <a:pt x="1456766" y="314960"/>
                    </a:lnTo>
                    <a:lnTo>
                      <a:pt x="1457871" y="314960"/>
                    </a:lnTo>
                    <a:lnTo>
                      <a:pt x="1458188" y="316230"/>
                    </a:lnTo>
                    <a:lnTo>
                      <a:pt x="1533474" y="316230"/>
                    </a:lnTo>
                    <a:lnTo>
                      <a:pt x="1534058" y="317500"/>
                    </a:lnTo>
                    <a:lnTo>
                      <a:pt x="1534820" y="317500"/>
                    </a:lnTo>
                    <a:lnTo>
                      <a:pt x="1535239" y="318770"/>
                    </a:lnTo>
                    <a:lnTo>
                      <a:pt x="1535734" y="318770"/>
                    </a:lnTo>
                    <a:lnTo>
                      <a:pt x="1535912" y="320040"/>
                    </a:lnTo>
                    <a:lnTo>
                      <a:pt x="1535976" y="321310"/>
                    </a:lnTo>
                    <a:lnTo>
                      <a:pt x="1535912" y="322580"/>
                    </a:lnTo>
                    <a:lnTo>
                      <a:pt x="1535747" y="322580"/>
                    </a:lnTo>
                    <a:lnTo>
                      <a:pt x="1535353" y="323850"/>
                    </a:lnTo>
                    <a:lnTo>
                      <a:pt x="1500543" y="378460"/>
                    </a:lnTo>
                    <a:lnTo>
                      <a:pt x="1499971" y="378460"/>
                    </a:lnTo>
                    <a:lnTo>
                      <a:pt x="1499717" y="379730"/>
                    </a:lnTo>
                    <a:lnTo>
                      <a:pt x="1646113" y="379730"/>
                    </a:lnTo>
                    <a:lnTo>
                      <a:pt x="1755584" y="208280"/>
                    </a:lnTo>
                    <a:lnTo>
                      <a:pt x="1756029" y="208280"/>
                    </a:lnTo>
                    <a:lnTo>
                      <a:pt x="1756156" y="207010"/>
                    </a:lnTo>
                    <a:lnTo>
                      <a:pt x="1755863" y="204470"/>
                    </a:lnTo>
                    <a:lnTo>
                      <a:pt x="1755571" y="204470"/>
                    </a:lnTo>
                    <a:lnTo>
                      <a:pt x="1755406" y="203200"/>
                    </a:lnTo>
                    <a:close/>
                  </a:path>
                  <a:path w="2431415" h="511810">
                    <a:moveTo>
                      <a:pt x="1753971" y="201930"/>
                    </a:moveTo>
                    <a:lnTo>
                      <a:pt x="1524025" y="201930"/>
                    </a:lnTo>
                    <a:lnTo>
                      <a:pt x="1523758" y="203200"/>
                    </a:lnTo>
                    <a:lnTo>
                      <a:pt x="1754517" y="203200"/>
                    </a:lnTo>
                    <a:lnTo>
                      <a:pt x="1753971" y="201930"/>
                    </a:lnTo>
                    <a:close/>
                  </a:path>
                  <a:path w="2431415" h="511810">
                    <a:moveTo>
                      <a:pt x="754126" y="10160"/>
                    </a:moveTo>
                    <a:lnTo>
                      <a:pt x="308470" y="10160"/>
                    </a:lnTo>
                    <a:lnTo>
                      <a:pt x="305409" y="11430"/>
                    </a:lnTo>
                    <a:lnTo>
                      <a:pt x="754595" y="11430"/>
                    </a:lnTo>
                    <a:lnTo>
                      <a:pt x="754126" y="10160"/>
                    </a:lnTo>
                    <a:close/>
                  </a:path>
                  <a:path w="2431415" h="511810">
                    <a:moveTo>
                      <a:pt x="1308201" y="10160"/>
                    </a:moveTo>
                    <a:lnTo>
                      <a:pt x="863549" y="10160"/>
                    </a:lnTo>
                    <a:lnTo>
                      <a:pt x="860171" y="11430"/>
                    </a:lnTo>
                    <a:lnTo>
                      <a:pt x="1309154" y="11430"/>
                    </a:lnTo>
                    <a:lnTo>
                      <a:pt x="1308201" y="10160"/>
                    </a:lnTo>
                    <a:close/>
                  </a:path>
                  <a:path w="2431415" h="511810">
                    <a:moveTo>
                      <a:pt x="1861540" y="10160"/>
                    </a:moveTo>
                    <a:lnTo>
                      <a:pt x="1417383" y="10160"/>
                    </a:lnTo>
                    <a:lnTo>
                      <a:pt x="1414005" y="11430"/>
                    </a:lnTo>
                    <a:lnTo>
                      <a:pt x="1863001" y="11430"/>
                    </a:lnTo>
                    <a:lnTo>
                      <a:pt x="1861540" y="10160"/>
                    </a:lnTo>
                    <a:close/>
                  </a:path>
                  <a:path w="2431415" h="511810">
                    <a:moveTo>
                      <a:pt x="751065" y="8890"/>
                    </a:moveTo>
                    <a:lnTo>
                      <a:pt x="314617" y="8890"/>
                    </a:lnTo>
                    <a:lnTo>
                      <a:pt x="311531" y="10160"/>
                    </a:lnTo>
                    <a:lnTo>
                      <a:pt x="752119" y="10160"/>
                    </a:lnTo>
                    <a:lnTo>
                      <a:pt x="751065" y="8890"/>
                    </a:lnTo>
                    <a:close/>
                  </a:path>
                  <a:path w="2431415" h="511810">
                    <a:moveTo>
                      <a:pt x="1306156" y="8890"/>
                    </a:moveTo>
                    <a:lnTo>
                      <a:pt x="870369" y="8890"/>
                    </a:lnTo>
                    <a:lnTo>
                      <a:pt x="866952" y="10160"/>
                    </a:lnTo>
                    <a:lnTo>
                      <a:pt x="1306677" y="10160"/>
                    </a:lnTo>
                    <a:lnTo>
                      <a:pt x="1306156" y="8890"/>
                    </a:lnTo>
                    <a:close/>
                  </a:path>
                  <a:path w="2431415" h="511810">
                    <a:moveTo>
                      <a:pt x="1860003" y="8890"/>
                    </a:moveTo>
                    <a:lnTo>
                      <a:pt x="1424203" y="8890"/>
                    </a:lnTo>
                    <a:lnTo>
                      <a:pt x="1420787" y="10160"/>
                    </a:lnTo>
                    <a:lnTo>
                      <a:pt x="1860524" y="10160"/>
                    </a:lnTo>
                    <a:lnTo>
                      <a:pt x="1860003" y="8890"/>
                    </a:lnTo>
                    <a:close/>
                  </a:path>
                  <a:path w="2431415" h="511810">
                    <a:moveTo>
                      <a:pt x="746747" y="7620"/>
                    </a:moveTo>
                    <a:lnTo>
                      <a:pt x="323799" y="7620"/>
                    </a:lnTo>
                    <a:lnTo>
                      <a:pt x="320738" y="8890"/>
                    </a:lnTo>
                    <a:lnTo>
                      <a:pt x="747826" y="8890"/>
                    </a:lnTo>
                    <a:lnTo>
                      <a:pt x="746747" y="7620"/>
                    </a:lnTo>
                    <a:close/>
                  </a:path>
                  <a:path w="2431415" h="511810">
                    <a:moveTo>
                      <a:pt x="1301165" y="7620"/>
                    </a:moveTo>
                    <a:lnTo>
                      <a:pt x="880706" y="7620"/>
                    </a:lnTo>
                    <a:lnTo>
                      <a:pt x="877252" y="8890"/>
                    </a:lnTo>
                    <a:lnTo>
                      <a:pt x="1302308" y="8890"/>
                    </a:lnTo>
                    <a:lnTo>
                      <a:pt x="1301165" y="7620"/>
                    </a:lnTo>
                    <a:close/>
                  </a:path>
                  <a:path w="2431415" h="511810">
                    <a:moveTo>
                      <a:pt x="1855012" y="7620"/>
                    </a:moveTo>
                    <a:lnTo>
                      <a:pt x="1434541" y="7620"/>
                    </a:lnTo>
                    <a:lnTo>
                      <a:pt x="1431086" y="8890"/>
                    </a:lnTo>
                    <a:lnTo>
                      <a:pt x="1856155" y="8890"/>
                    </a:lnTo>
                    <a:lnTo>
                      <a:pt x="1855012" y="7620"/>
                    </a:lnTo>
                    <a:close/>
                  </a:path>
                  <a:path w="2431415" h="511810">
                    <a:moveTo>
                      <a:pt x="1952752" y="2540"/>
                    </a:moveTo>
                    <a:lnTo>
                      <a:pt x="1940623" y="2540"/>
                    </a:lnTo>
                    <a:lnTo>
                      <a:pt x="1940064" y="3810"/>
                    </a:lnTo>
                    <a:lnTo>
                      <a:pt x="1953133" y="3810"/>
                    </a:lnTo>
                    <a:lnTo>
                      <a:pt x="1952752" y="2540"/>
                    </a:lnTo>
                    <a:close/>
                  </a:path>
                  <a:path w="2431415" h="511810">
                    <a:moveTo>
                      <a:pt x="1951418" y="1270"/>
                    </a:moveTo>
                    <a:lnTo>
                      <a:pt x="1942147" y="1270"/>
                    </a:lnTo>
                    <a:lnTo>
                      <a:pt x="1941233" y="2540"/>
                    </a:lnTo>
                    <a:lnTo>
                      <a:pt x="1952117" y="2540"/>
                    </a:lnTo>
                    <a:lnTo>
                      <a:pt x="1951418" y="1270"/>
                    </a:lnTo>
                    <a:close/>
                  </a:path>
                  <a:path w="2431415" h="511810">
                    <a:moveTo>
                      <a:pt x="1948789" y="0"/>
                    </a:moveTo>
                    <a:lnTo>
                      <a:pt x="1944789" y="0"/>
                    </a:lnTo>
                    <a:lnTo>
                      <a:pt x="1944230" y="1270"/>
                    </a:lnTo>
                    <a:lnTo>
                      <a:pt x="1949348" y="1270"/>
                    </a:lnTo>
                    <a:lnTo>
                      <a:pt x="1948789" y="0"/>
                    </a:lnTo>
                    <a:close/>
                  </a:path>
                </a:pathLst>
              </a:custGeom>
              <a:solidFill>
                <a:schemeClr val="accent2"/>
              </a:solidFill>
            </p:spPr>
            <p:txBody>
              <a:bodyPr wrap="square" lIns="0" tIns="0" rIns="0" bIns="0" rtlCol="0"/>
              <a:lstStyle/>
              <a:p>
                <a:pPr algn="ctr"/>
                <a:endParaRPr/>
              </a:p>
            </p:txBody>
          </p:sp>
          <p:sp>
            <p:nvSpPr>
              <p:cNvPr id="19" name="Text Box 2">
                <a:hlinkClick r:id="rId2"/>
                <a:extLst>
                  <a:ext uri="{FF2B5EF4-FFF2-40B4-BE49-F238E27FC236}">
                    <a16:creationId xmlns:a16="http://schemas.microsoft.com/office/drawing/2014/main" id="{7AAAA237-3D34-56EC-5989-4B5FFA858855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832181" y="6292302"/>
                <a:ext cx="1336862" cy="23083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3175" cap="flat" cmpd="sng">
                    <a:solidFill>
                      <a:srgbClr val="000000"/>
                    </a:solidFill>
                    <a:prstDash val="solid"/>
                    <a:miter lim="400000"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square" lIns="38100" tIns="38100" rIns="38100" bIns="38100" anchor="ctr">
                <a:spAutoFit/>
              </a:bodyPr>
              <a:lstStyle/>
              <a:p>
                <a:pPr eaLnBrk="1">
                  <a:defRPr/>
                </a:pPr>
                <a:r>
                  <a:rPr lang="en-US" sz="1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Arimo" panose="020B0604020202020204" pitchFamily="34" charset="0"/>
                    <a:ea typeface="Arimo" panose="020B0604020202020204" pitchFamily="34" charset="0"/>
                    <a:cs typeface="Arimo" panose="020B0604020202020204" pitchFamily="34" charset="0"/>
                  </a:rPr>
                  <a:t>EUROPOS.GROUP</a:t>
                </a:r>
                <a:endParaRPr lang="x-none" altLang="x-none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mo" panose="020B0604020202020204" pitchFamily="34" charset="0"/>
                  <a:ea typeface="Arimo" panose="020B0604020202020204" pitchFamily="34" charset="0"/>
                  <a:cs typeface="Arimo" panose="020B0604020202020204" pitchFamily="34" charset="0"/>
                  <a:sym typeface="Poppins SemiBold" charset="0"/>
                </a:endParaRPr>
              </a:p>
            </p:txBody>
          </p:sp>
          <p:sp>
            <p:nvSpPr>
              <p:cNvPr id="20" name="Text Box 2">
                <a:extLst>
                  <a:ext uri="{FF2B5EF4-FFF2-40B4-BE49-F238E27FC236}">
                    <a16:creationId xmlns:a16="http://schemas.microsoft.com/office/drawing/2014/main" id="{820D2DD8-695F-63A9-AA14-800CC002F539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2328917" y="6287049"/>
                <a:ext cx="1711455" cy="23083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3175" cap="flat" cmpd="sng">
                    <a:solidFill>
                      <a:srgbClr val="000000"/>
                    </a:solidFill>
                    <a:prstDash val="solid"/>
                    <a:miter lim="400000"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square" lIns="38100" tIns="38100" rIns="38100" bIns="38100" anchor="ctr">
                <a:spAutoFit/>
              </a:bodyPr>
              <a:lstStyle/>
              <a:p>
                <a:pPr eaLnBrk="1">
                  <a:defRPr/>
                </a:pPr>
                <a:r>
                  <a:rPr lang="en-US" sz="1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Arimo" panose="020B0604020202020204" pitchFamily="34" charset="0"/>
                    <a:ea typeface="Arimo" panose="020B0604020202020204" pitchFamily="34" charset="0"/>
                    <a:cs typeface="Arimo" panose="020B0604020202020204" pitchFamily="34" charset="0"/>
                  </a:rPr>
                  <a:t>EUROPOS.RU</a:t>
                </a:r>
                <a:endParaRPr lang="x-none" altLang="x-none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mo" panose="020B0604020202020204" pitchFamily="34" charset="0"/>
                  <a:ea typeface="Arimo" panose="020B0604020202020204" pitchFamily="34" charset="0"/>
                  <a:cs typeface="Arimo" panose="020B0604020202020204" pitchFamily="34" charset="0"/>
                  <a:sym typeface="Poppins SemiBold" charset="0"/>
                </a:endParaRPr>
              </a:p>
            </p:txBody>
          </p:sp>
        </p:grpSp>
        <p:sp>
          <p:nvSpPr>
            <p:cNvPr id="9" name="Text Box 2">
              <a:extLst>
                <a:ext uri="{FF2B5EF4-FFF2-40B4-BE49-F238E27FC236}">
                  <a16:creationId xmlns:a16="http://schemas.microsoft.com/office/drawing/2014/main" id="{1CB73502-02A2-1F2F-922C-97EECE8422EE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3611617" y="6287049"/>
              <a:ext cx="1711455" cy="2308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175" cap="flat" cmpd="sng">
                  <a:solidFill>
                    <a:srgbClr val="000000"/>
                  </a:solidFill>
                  <a:prstDash val="solid"/>
                  <a:miter lim="400000"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square" lIns="38100" tIns="38100" rIns="38100" bIns="38100" anchor="ctr">
              <a:spAutoFit/>
            </a:bodyPr>
            <a:lstStyle/>
            <a:p>
              <a:pPr eaLnBrk="1">
                <a:defRPr/>
              </a:pPr>
              <a:r>
                <a:rPr lang="en-US" sz="1000" dirty="0">
                  <a:solidFill>
                    <a:schemeClr val="tx2">
                      <a:lumMod val="50000"/>
                      <a:lumOff val="50000"/>
                    </a:schemeClr>
                  </a:solidFill>
                  <a:latin typeface="Arimo" panose="020B0604020202020204" pitchFamily="34" charset="0"/>
                  <a:ea typeface="Arimo" panose="020B0604020202020204" pitchFamily="34" charset="0"/>
                  <a:cs typeface="Arimo" panose="020B0604020202020204" pitchFamily="34" charset="0"/>
                  <a:hlinkClick r:id="rId7">
                    <a:extLst>
                      <a:ext uri="{A12FA001-AC4F-418D-AE19-62706E023703}">
                        <ahyp:hlinkClr xmlns:ahyp="http://schemas.microsoft.com/office/drawing/2018/hyperlinkcolor" val="tx"/>
                      </a:ext>
                    </a:extLst>
                  </a:hlinkClick>
                </a:rPr>
                <a:t>EUROPOS.KZ</a:t>
              </a:r>
              <a:endParaRPr lang="x-none" altLang="x-none" sz="1000" dirty="0">
                <a:solidFill>
                  <a:schemeClr val="tx2">
                    <a:lumMod val="50000"/>
                    <a:lumOff val="50000"/>
                  </a:schemeClr>
                </a:solidFill>
                <a:latin typeface="Arimo" panose="020B0604020202020204" pitchFamily="34" charset="0"/>
                <a:ea typeface="Arimo" panose="020B0604020202020204" pitchFamily="34" charset="0"/>
                <a:cs typeface="Arimo" panose="020B0604020202020204" pitchFamily="34" charset="0"/>
                <a:sym typeface="Poppins SemiBold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997774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object 22">
            <a:extLst>
              <a:ext uri="{FF2B5EF4-FFF2-40B4-BE49-F238E27FC236}">
                <a16:creationId xmlns:a16="http://schemas.microsoft.com/office/drawing/2014/main" id="{064C9696-CE08-427C-8BC5-3327C4FCB3F8}"/>
              </a:ext>
            </a:extLst>
          </p:cNvPr>
          <p:cNvSpPr txBox="1"/>
          <p:nvPr/>
        </p:nvSpPr>
        <p:spPr>
          <a:xfrm>
            <a:off x="4530705" y="5788619"/>
            <a:ext cx="367030" cy="19749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latin typeface="+mj-lt"/>
                <a:cs typeface="Gotham Pro"/>
              </a:rPr>
              <a:t>1 </a:t>
            </a:r>
            <a:r>
              <a:rPr sz="1200" spc="-25" dirty="0">
                <a:latin typeface="+mj-lt"/>
                <a:cs typeface="Gotham Pro"/>
              </a:rPr>
              <a:t>шт.</a:t>
            </a:r>
            <a:endParaRPr sz="1200" dirty="0">
              <a:latin typeface="+mj-lt"/>
              <a:cs typeface="Gotham Pro"/>
            </a:endParaRPr>
          </a:p>
        </p:txBody>
      </p:sp>
      <p:sp>
        <p:nvSpPr>
          <p:cNvPr id="10" name="object 23">
            <a:extLst>
              <a:ext uri="{FF2B5EF4-FFF2-40B4-BE49-F238E27FC236}">
                <a16:creationId xmlns:a16="http://schemas.microsoft.com/office/drawing/2014/main" id="{E2D5E797-D4BC-4F2C-A384-8D5440E8A968}"/>
              </a:ext>
            </a:extLst>
          </p:cNvPr>
          <p:cNvSpPr txBox="1"/>
          <p:nvPr/>
        </p:nvSpPr>
        <p:spPr>
          <a:xfrm>
            <a:off x="4530705" y="6178763"/>
            <a:ext cx="1365250" cy="19749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ru-RU" sz="1200" dirty="0">
                <a:latin typeface="+mj-lt"/>
                <a:cs typeface="Gotham Pro"/>
              </a:rPr>
              <a:t>848</a:t>
            </a:r>
            <a:r>
              <a:rPr sz="1200" dirty="0">
                <a:latin typeface="+mj-lt"/>
                <a:cs typeface="Gotham Pro"/>
              </a:rPr>
              <a:t>х</a:t>
            </a:r>
            <a:r>
              <a:rPr lang="ru-RU" sz="1200" dirty="0">
                <a:latin typeface="+mj-lt"/>
                <a:cs typeface="Gotham Pro"/>
              </a:rPr>
              <a:t>568</a:t>
            </a:r>
            <a:r>
              <a:rPr sz="1200" dirty="0">
                <a:latin typeface="+mj-lt"/>
                <a:cs typeface="Gotham Pro"/>
              </a:rPr>
              <a:t>x</a:t>
            </a:r>
            <a:r>
              <a:rPr lang="ru-RU" sz="1200" dirty="0">
                <a:latin typeface="+mj-lt"/>
                <a:cs typeface="Gotham Pro"/>
              </a:rPr>
              <a:t>995</a:t>
            </a:r>
            <a:r>
              <a:rPr sz="1200" dirty="0">
                <a:latin typeface="+mj-lt"/>
                <a:cs typeface="Gotham Pro"/>
              </a:rPr>
              <a:t> </a:t>
            </a:r>
            <a:r>
              <a:rPr sz="1200" spc="-25" dirty="0">
                <a:latin typeface="+mj-lt"/>
                <a:cs typeface="Gotham Pro"/>
              </a:rPr>
              <a:t>мм</a:t>
            </a:r>
            <a:endParaRPr sz="1200" dirty="0">
              <a:latin typeface="+mj-lt"/>
              <a:cs typeface="Gotham Pro"/>
            </a:endParaRPr>
          </a:p>
        </p:txBody>
      </p:sp>
      <p:grpSp>
        <p:nvGrpSpPr>
          <p:cNvPr id="11" name="object 41">
            <a:extLst>
              <a:ext uri="{FF2B5EF4-FFF2-40B4-BE49-F238E27FC236}">
                <a16:creationId xmlns:a16="http://schemas.microsoft.com/office/drawing/2014/main" id="{97B37D41-8B5B-46A3-8D72-DCBCF33A4558}"/>
              </a:ext>
            </a:extLst>
          </p:cNvPr>
          <p:cNvGrpSpPr/>
          <p:nvPr/>
        </p:nvGrpSpPr>
        <p:grpSpPr>
          <a:xfrm>
            <a:off x="4026814" y="5647121"/>
            <a:ext cx="339725" cy="339725"/>
            <a:chOff x="1460820" y="5942905"/>
            <a:chExt cx="339725" cy="339725"/>
          </a:xfrm>
        </p:grpSpPr>
        <p:pic>
          <p:nvPicPr>
            <p:cNvPr id="12" name="object 42">
              <a:extLst>
                <a:ext uri="{FF2B5EF4-FFF2-40B4-BE49-F238E27FC236}">
                  <a16:creationId xmlns:a16="http://schemas.microsoft.com/office/drawing/2014/main" id="{659342A5-8F55-4758-AF00-9B44A50F4069}"/>
                </a:ext>
              </a:extLst>
            </p:cNvPr>
            <p:cNvPicPr/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517200" y="5985638"/>
              <a:ext cx="226868" cy="254175"/>
            </a:xfrm>
            <a:prstGeom prst="rect">
              <a:avLst/>
            </a:prstGeom>
          </p:spPr>
        </p:pic>
        <p:sp>
          <p:nvSpPr>
            <p:cNvPr id="14" name="object 43">
              <a:extLst>
                <a:ext uri="{FF2B5EF4-FFF2-40B4-BE49-F238E27FC236}">
                  <a16:creationId xmlns:a16="http://schemas.microsoft.com/office/drawing/2014/main" id="{C9730CD1-B53A-4CC0-B977-387079E8E15B}"/>
                </a:ext>
              </a:extLst>
            </p:cNvPr>
            <p:cNvSpPr/>
            <p:nvPr/>
          </p:nvSpPr>
          <p:spPr>
            <a:xfrm>
              <a:off x="1463995" y="5946080"/>
              <a:ext cx="333375" cy="333375"/>
            </a:xfrm>
            <a:custGeom>
              <a:avLst/>
              <a:gdLst/>
              <a:ahLst/>
              <a:cxnLst/>
              <a:rect l="l" t="t" r="r" b="b"/>
              <a:pathLst>
                <a:path w="333375" h="333375">
                  <a:moveTo>
                    <a:pt x="278536" y="333286"/>
                  </a:moveTo>
                  <a:lnTo>
                    <a:pt x="54749" y="333286"/>
                  </a:lnTo>
                  <a:lnTo>
                    <a:pt x="33438" y="328983"/>
                  </a:lnTo>
                  <a:lnTo>
                    <a:pt x="16035" y="317250"/>
                  </a:lnTo>
                  <a:lnTo>
                    <a:pt x="4302" y="299847"/>
                  </a:lnTo>
                  <a:lnTo>
                    <a:pt x="0" y="278536"/>
                  </a:lnTo>
                  <a:lnTo>
                    <a:pt x="0" y="54749"/>
                  </a:lnTo>
                  <a:lnTo>
                    <a:pt x="4302" y="33438"/>
                  </a:lnTo>
                  <a:lnTo>
                    <a:pt x="16035" y="16035"/>
                  </a:lnTo>
                  <a:lnTo>
                    <a:pt x="33438" y="4302"/>
                  </a:lnTo>
                  <a:lnTo>
                    <a:pt x="54749" y="0"/>
                  </a:lnTo>
                  <a:lnTo>
                    <a:pt x="278536" y="0"/>
                  </a:lnTo>
                  <a:lnTo>
                    <a:pt x="299847" y="4302"/>
                  </a:lnTo>
                  <a:lnTo>
                    <a:pt x="317250" y="16035"/>
                  </a:lnTo>
                  <a:lnTo>
                    <a:pt x="328983" y="33438"/>
                  </a:lnTo>
                  <a:lnTo>
                    <a:pt x="333286" y="54749"/>
                  </a:lnTo>
                  <a:lnTo>
                    <a:pt x="333286" y="278536"/>
                  </a:lnTo>
                  <a:lnTo>
                    <a:pt x="328983" y="299847"/>
                  </a:lnTo>
                  <a:lnTo>
                    <a:pt x="317250" y="317250"/>
                  </a:lnTo>
                  <a:lnTo>
                    <a:pt x="299847" y="328983"/>
                  </a:lnTo>
                  <a:lnTo>
                    <a:pt x="278536" y="333286"/>
                  </a:lnTo>
                  <a:close/>
                </a:path>
              </a:pathLst>
            </a:custGeom>
            <a:ln w="6350">
              <a:solidFill>
                <a:srgbClr val="A84D96"/>
              </a:solidFill>
            </a:ln>
          </p:spPr>
          <p:txBody>
            <a:bodyPr wrap="square" lIns="0" tIns="0" rIns="0" bIns="0" rtlCol="0"/>
            <a:lstStyle/>
            <a:p>
              <a:endParaRPr dirty="0"/>
            </a:p>
          </p:txBody>
        </p:sp>
      </p:grpSp>
      <p:grpSp>
        <p:nvGrpSpPr>
          <p:cNvPr id="15" name="object 44">
            <a:extLst>
              <a:ext uri="{FF2B5EF4-FFF2-40B4-BE49-F238E27FC236}">
                <a16:creationId xmlns:a16="http://schemas.microsoft.com/office/drawing/2014/main" id="{EB00A9B0-A492-4CE4-8958-3975C30CE5E5}"/>
              </a:ext>
            </a:extLst>
          </p:cNvPr>
          <p:cNvGrpSpPr/>
          <p:nvPr/>
        </p:nvGrpSpPr>
        <p:grpSpPr>
          <a:xfrm>
            <a:off x="4023639" y="6039928"/>
            <a:ext cx="339725" cy="339725"/>
            <a:chOff x="1460820" y="6332999"/>
            <a:chExt cx="339725" cy="339725"/>
          </a:xfrm>
        </p:grpSpPr>
        <p:pic>
          <p:nvPicPr>
            <p:cNvPr id="16" name="object 45">
              <a:extLst>
                <a:ext uri="{FF2B5EF4-FFF2-40B4-BE49-F238E27FC236}">
                  <a16:creationId xmlns:a16="http://schemas.microsoft.com/office/drawing/2014/main" id="{70F42C10-49E1-4EA6-A2B9-A99FD6E0B26B}"/>
                </a:ext>
              </a:extLst>
            </p:cNvPr>
            <p:cNvPicPr/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497638" y="6386255"/>
              <a:ext cx="265996" cy="233128"/>
            </a:xfrm>
            <a:prstGeom prst="rect">
              <a:avLst/>
            </a:prstGeom>
          </p:spPr>
        </p:pic>
        <p:sp>
          <p:nvSpPr>
            <p:cNvPr id="17" name="object 46">
              <a:extLst>
                <a:ext uri="{FF2B5EF4-FFF2-40B4-BE49-F238E27FC236}">
                  <a16:creationId xmlns:a16="http://schemas.microsoft.com/office/drawing/2014/main" id="{7BA389AC-390D-4572-B31D-DE620DC6AEB9}"/>
                </a:ext>
              </a:extLst>
            </p:cNvPr>
            <p:cNvSpPr/>
            <p:nvPr/>
          </p:nvSpPr>
          <p:spPr>
            <a:xfrm>
              <a:off x="1463995" y="6336174"/>
              <a:ext cx="333375" cy="333375"/>
            </a:xfrm>
            <a:custGeom>
              <a:avLst/>
              <a:gdLst/>
              <a:ahLst/>
              <a:cxnLst/>
              <a:rect l="l" t="t" r="r" b="b"/>
              <a:pathLst>
                <a:path w="333375" h="333375">
                  <a:moveTo>
                    <a:pt x="278536" y="333286"/>
                  </a:moveTo>
                  <a:lnTo>
                    <a:pt x="54749" y="333286"/>
                  </a:lnTo>
                  <a:lnTo>
                    <a:pt x="33438" y="328983"/>
                  </a:lnTo>
                  <a:lnTo>
                    <a:pt x="16035" y="317250"/>
                  </a:lnTo>
                  <a:lnTo>
                    <a:pt x="4302" y="299847"/>
                  </a:lnTo>
                  <a:lnTo>
                    <a:pt x="0" y="278536"/>
                  </a:lnTo>
                  <a:lnTo>
                    <a:pt x="0" y="54749"/>
                  </a:lnTo>
                  <a:lnTo>
                    <a:pt x="4302" y="33438"/>
                  </a:lnTo>
                  <a:lnTo>
                    <a:pt x="16035" y="16035"/>
                  </a:lnTo>
                  <a:lnTo>
                    <a:pt x="33438" y="4302"/>
                  </a:lnTo>
                  <a:lnTo>
                    <a:pt x="54749" y="0"/>
                  </a:lnTo>
                  <a:lnTo>
                    <a:pt x="278536" y="0"/>
                  </a:lnTo>
                  <a:lnTo>
                    <a:pt x="299847" y="4302"/>
                  </a:lnTo>
                  <a:lnTo>
                    <a:pt x="317250" y="16035"/>
                  </a:lnTo>
                  <a:lnTo>
                    <a:pt x="328983" y="33438"/>
                  </a:lnTo>
                  <a:lnTo>
                    <a:pt x="333286" y="54749"/>
                  </a:lnTo>
                  <a:lnTo>
                    <a:pt x="333286" y="278536"/>
                  </a:lnTo>
                  <a:lnTo>
                    <a:pt x="328983" y="299847"/>
                  </a:lnTo>
                  <a:lnTo>
                    <a:pt x="317250" y="317250"/>
                  </a:lnTo>
                  <a:lnTo>
                    <a:pt x="299847" y="328983"/>
                  </a:lnTo>
                  <a:lnTo>
                    <a:pt x="278536" y="333286"/>
                  </a:lnTo>
                  <a:close/>
                </a:path>
              </a:pathLst>
            </a:custGeom>
            <a:ln w="6350">
              <a:solidFill>
                <a:srgbClr val="A84D96"/>
              </a:solidFill>
            </a:ln>
          </p:spPr>
          <p:txBody>
            <a:bodyPr wrap="square" lIns="0" tIns="0" rIns="0" bIns="0" rtlCol="0"/>
            <a:lstStyle/>
            <a:p>
              <a:endParaRPr dirty="0"/>
            </a:p>
          </p:txBody>
        </p:sp>
      </p:grpSp>
      <p:pic>
        <p:nvPicPr>
          <p:cNvPr id="18" name="Рисунок 17">
            <a:extLst>
              <a:ext uri="{FF2B5EF4-FFF2-40B4-BE49-F238E27FC236}">
                <a16:creationId xmlns:a16="http://schemas.microsoft.com/office/drawing/2014/main" id="{73896228-9810-4BE9-BFD2-FEB78AF9801B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107587" y="868557"/>
            <a:ext cx="5263243" cy="5649324"/>
          </a:xfrm>
          <a:prstGeom prst="rect">
            <a:avLst/>
          </a:prstGeom>
        </p:spPr>
      </p:pic>
      <p:pic>
        <p:nvPicPr>
          <p:cNvPr id="19" name="Рисунок 18">
            <a:extLst>
              <a:ext uri="{FF2B5EF4-FFF2-40B4-BE49-F238E27FC236}">
                <a16:creationId xmlns:a16="http://schemas.microsoft.com/office/drawing/2014/main" id="{53BB37F6-3B1B-409E-A791-5B31B864116F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1241" y="1044706"/>
            <a:ext cx="4472089" cy="4106081"/>
          </a:xfrm>
          <a:prstGeom prst="rect">
            <a:avLst/>
          </a:prstGeom>
        </p:spPr>
      </p:pic>
      <p:sp>
        <p:nvSpPr>
          <p:cNvPr id="13" name="Text Box 2">
            <a:hlinkClick r:id="rId6"/>
            <a:extLst>
              <a:ext uri="{FF2B5EF4-FFF2-40B4-BE49-F238E27FC236}">
                <a16:creationId xmlns:a16="http://schemas.microsoft.com/office/drawing/2014/main" id="{A1578530-DF48-4A45-BFF5-5B6C7CD05F35}"/>
              </a:ext>
            </a:extLst>
          </p:cNvPr>
          <p:cNvSpPr txBox="1">
            <a:spLocks/>
          </p:cNvSpPr>
          <p:nvPr/>
        </p:nvSpPr>
        <p:spPr bwMode="auto">
          <a:xfrm>
            <a:off x="832181" y="6531914"/>
            <a:ext cx="1336862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38100" tIns="38100" rIns="38100" bIns="38100" anchor="ctr">
            <a:spAutoFit/>
          </a:bodyPr>
          <a:lstStyle/>
          <a:p>
            <a:pPr eaLnBrk="1">
              <a:defRPr/>
            </a:pPr>
            <a:r>
              <a:rPr lang="ru-RU" altLang="x-none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Arimo" panose="020B0604020202020204" pitchFamily="34" charset="0"/>
                <a:ea typeface="Arimo" panose="020B0604020202020204" pitchFamily="34" charset="0"/>
                <a:cs typeface="Arimo" panose="020B0604020202020204" pitchFamily="34" charset="0"/>
                <a:sym typeface="Poppins SemiBold" charset="0"/>
              </a:rPr>
              <a:t>6</a:t>
            </a:r>
            <a:endParaRPr lang="x-none" altLang="x-none" sz="1000" dirty="0">
              <a:solidFill>
                <a:schemeClr val="tx1">
                  <a:lumMod val="50000"/>
                  <a:lumOff val="50000"/>
                </a:schemeClr>
              </a:solidFill>
              <a:latin typeface="Arimo" panose="020B0604020202020204" pitchFamily="34" charset="0"/>
              <a:ea typeface="Arimo" panose="020B0604020202020204" pitchFamily="34" charset="0"/>
              <a:cs typeface="Arimo" panose="020B0604020202020204" pitchFamily="34" charset="0"/>
              <a:sym typeface="Poppins SemiBold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4A7D5BE-9121-4EFD-991E-BA45E934B6B0}"/>
              </a:ext>
            </a:extLst>
          </p:cNvPr>
          <p:cNvSpPr txBox="1"/>
          <p:nvPr/>
        </p:nvSpPr>
        <p:spPr>
          <a:xfrm>
            <a:off x="4749499" y="204293"/>
            <a:ext cx="737899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000" dirty="0">
                <a:solidFill>
                  <a:schemeClr val="tx1">
                    <a:lumMod val="50000"/>
                    <a:lumOff val="50000"/>
                  </a:schemeClr>
                </a:solidFill>
                <a:latin typeface="Montserrat Medium" panose="00000600000000000000" pitchFamily="2" charset="-52"/>
                <a:ea typeface="Open Sans" panose="020B0606030504020204" pitchFamily="34" charset="0"/>
                <a:cs typeface="Open Sans" panose="020B0606030504020204" pitchFamily="34" charset="0"/>
              </a:rPr>
              <a:t>Покупательская-тележка </a:t>
            </a:r>
            <a:r>
              <a:rPr lang="en-US" sz="2000" dirty="0">
                <a:solidFill>
                  <a:schemeClr val="tx1">
                    <a:lumMod val="50000"/>
                    <a:lumOff val="50000"/>
                  </a:schemeClr>
                </a:solidFill>
                <a:latin typeface="Montserrat Medium" panose="00000600000000000000" pitchFamily="2" charset="-52"/>
                <a:ea typeface="Open Sans" panose="020B0606030504020204" pitchFamily="34" charset="0"/>
                <a:cs typeface="Open Sans" panose="020B0606030504020204" pitchFamily="34" charset="0"/>
              </a:rPr>
              <a:t>SURF S</a:t>
            </a:r>
            <a:endParaRPr lang="ru-RU" sz="2000" dirty="0">
              <a:solidFill>
                <a:schemeClr val="tx1">
                  <a:lumMod val="50000"/>
                  <a:lumOff val="50000"/>
                </a:schemeClr>
              </a:solidFill>
              <a:latin typeface="Montserrat Medium" panose="00000600000000000000" pitchFamily="2" charset="-52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cxnSp>
        <p:nvCxnSpPr>
          <p:cNvPr id="21" name="Прямая соединительная линия 20">
            <a:extLst>
              <a:ext uri="{FF2B5EF4-FFF2-40B4-BE49-F238E27FC236}">
                <a16:creationId xmlns:a16="http://schemas.microsoft.com/office/drawing/2014/main" id="{07FDEEC6-EAF6-483B-B9DD-B17AAADEB0D9}"/>
              </a:ext>
            </a:extLst>
          </p:cNvPr>
          <p:cNvCxnSpPr>
            <a:cxnSpLocks/>
          </p:cNvCxnSpPr>
          <p:nvPr/>
        </p:nvCxnSpPr>
        <p:spPr>
          <a:xfrm>
            <a:off x="7651102" y="587237"/>
            <a:ext cx="4540898" cy="0"/>
          </a:xfrm>
          <a:prstGeom prst="line">
            <a:avLst/>
          </a:prstGeom>
          <a:ln>
            <a:solidFill>
              <a:srgbClr val="B2B2B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2" name="Группа 1">
            <a:extLst>
              <a:ext uri="{FF2B5EF4-FFF2-40B4-BE49-F238E27FC236}">
                <a16:creationId xmlns:a16="http://schemas.microsoft.com/office/drawing/2014/main" id="{EA02E3E8-1415-1EBD-017B-DA49BD3F01AF}"/>
              </a:ext>
            </a:extLst>
          </p:cNvPr>
          <p:cNvGrpSpPr/>
          <p:nvPr/>
        </p:nvGrpSpPr>
        <p:grpSpPr>
          <a:xfrm>
            <a:off x="825911" y="6369343"/>
            <a:ext cx="10517006" cy="244865"/>
            <a:chOff x="832181" y="6287049"/>
            <a:chExt cx="10517006" cy="244865"/>
          </a:xfrm>
        </p:grpSpPr>
        <p:grpSp>
          <p:nvGrpSpPr>
            <p:cNvPr id="3" name="Группа 2">
              <a:extLst>
                <a:ext uri="{FF2B5EF4-FFF2-40B4-BE49-F238E27FC236}">
                  <a16:creationId xmlns:a16="http://schemas.microsoft.com/office/drawing/2014/main" id="{F964D951-AA8D-05C6-97E0-56295DBB500B}"/>
                </a:ext>
              </a:extLst>
            </p:cNvPr>
            <p:cNvGrpSpPr/>
            <p:nvPr/>
          </p:nvGrpSpPr>
          <p:grpSpPr>
            <a:xfrm>
              <a:off x="832181" y="6287049"/>
              <a:ext cx="10517006" cy="244865"/>
              <a:chOff x="832181" y="6287049"/>
              <a:chExt cx="10517006" cy="244865"/>
            </a:xfrm>
          </p:grpSpPr>
          <p:sp>
            <p:nvSpPr>
              <p:cNvPr id="22" name="object 4">
                <a:extLst>
                  <a:ext uri="{FF2B5EF4-FFF2-40B4-BE49-F238E27FC236}">
                    <a16:creationId xmlns:a16="http://schemas.microsoft.com/office/drawing/2014/main" id="{5331EF5A-B2CF-2BBB-009A-3EAB4ABF2805}"/>
                  </a:ext>
                </a:extLst>
              </p:cNvPr>
              <p:cNvSpPr/>
              <p:nvPr/>
            </p:nvSpPr>
            <p:spPr>
              <a:xfrm>
                <a:off x="10512870" y="6355871"/>
                <a:ext cx="836317" cy="176043"/>
              </a:xfrm>
              <a:custGeom>
                <a:avLst/>
                <a:gdLst/>
                <a:ahLst/>
                <a:cxnLst/>
                <a:rect l="l" t="t" r="r" b="b"/>
                <a:pathLst>
                  <a:path w="2431415" h="511810">
                    <a:moveTo>
                      <a:pt x="2099118" y="393700"/>
                    </a:moveTo>
                    <a:lnTo>
                      <a:pt x="1901494" y="393700"/>
                    </a:lnTo>
                    <a:lnTo>
                      <a:pt x="1902599" y="394970"/>
                    </a:lnTo>
                    <a:lnTo>
                      <a:pt x="1905812" y="394970"/>
                    </a:lnTo>
                    <a:lnTo>
                      <a:pt x="1906854" y="396240"/>
                    </a:lnTo>
                    <a:lnTo>
                      <a:pt x="1907882" y="396240"/>
                    </a:lnTo>
                    <a:lnTo>
                      <a:pt x="1908898" y="397510"/>
                    </a:lnTo>
                    <a:lnTo>
                      <a:pt x="2127719" y="511810"/>
                    </a:lnTo>
                    <a:lnTo>
                      <a:pt x="2135695" y="511810"/>
                    </a:lnTo>
                    <a:lnTo>
                      <a:pt x="2136406" y="510540"/>
                    </a:lnTo>
                    <a:lnTo>
                      <a:pt x="2137270" y="510540"/>
                    </a:lnTo>
                    <a:lnTo>
                      <a:pt x="2137841" y="509270"/>
                    </a:lnTo>
                    <a:lnTo>
                      <a:pt x="2138349" y="509270"/>
                    </a:lnTo>
                    <a:lnTo>
                      <a:pt x="2138781" y="508000"/>
                    </a:lnTo>
                    <a:lnTo>
                      <a:pt x="2139022" y="508000"/>
                    </a:lnTo>
                    <a:lnTo>
                      <a:pt x="2139226" y="506730"/>
                    </a:lnTo>
                    <a:lnTo>
                      <a:pt x="2139391" y="506730"/>
                    </a:lnTo>
                    <a:lnTo>
                      <a:pt x="2139569" y="505460"/>
                    </a:lnTo>
                    <a:lnTo>
                      <a:pt x="2139416" y="501650"/>
                    </a:lnTo>
                    <a:lnTo>
                      <a:pt x="2139251" y="501650"/>
                    </a:lnTo>
                    <a:lnTo>
                      <a:pt x="2099118" y="393700"/>
                    </a:lnTo>
                    <a:close/>
                  </a:path>
                  <a:path w="2431415" h="511810">
                    <a:moveTo>
                      <a:pt x="1634756" y="509270"/>
                    </a:moveTo>
                    <a:lnTo>
                      <a:pt x="1628533" y="509270"/>
                    </a:lnTo>
                    <a:lnTo>
                      <a:pt x="1629067" y="510540"/>
                    </a:lnTo>
                    <a:lnTo>
                      <a:pt x="1634210" y="510540"/>
                    </a:lnTo>
                    <a:lnTo>
                      <a:pt x="1634756" y="509270"/>
                    </a:lnTo>
                    <a:close/>
                  </a:path>
                  <a:path w="2431415" h="511810">
                    <a:moveTo>
                      <a:pt x="1953666" y="3810"/>
                    </a:moveTo>
                    <a:lnTo>
                      <a:pt x="1939747" y="3810"/>
                    </a:lnTo>
                    <a:lnTo>
                      <a:pt x="1624596" y="497840"/>
                    </a:lnTo>
                    <a:lnTo>
                      <a:pt x="1624190" y="499110"/>
                    </a:lnTo>
                    <a:lnTo>
                      <a:pt x="1623783" y="499110"/>
                    </a:lnTo>
                    <a:lnTo>
                      <a:pt x="1623637" y="500380"/>
                    </a:lnTo>
                    <a:lnTo>
                      <a:pt x="1623574" y="502920"/>
                    </a:lnTo>
                    <a:lnTo>
                      <a:pt x="1623656" y="504190"/>
                    </a:lnTo>
                    <a:lnTo>
                      <a:pt x="1623809" y="504190"/>
                    </a:lnTo>
                    <a:lnTo>
                      <a:pt x="1623999" y="505460"/>
                    </a:lnTo>
                    <a:lnTo>
                      <a:pt x="1624355" y="505460"/>
                    </a:lnTo>
                    <a:lnTo>
                      <a:pt x="1624952" y="506730"/>
                    </a:lnTo>
                    <a:lnTo>
                      <a:pt x="1625307" y="508000"/>
                    </a:lnTo>
                    <a:lnTo>
                      <a:pt x="1626323" y="508000"/>
                    </a:lnTo>
                    <a:lnTo>
                      <a:pt x="1627009" y="509270"/>
                    </a:lnTo>
                    <a:lnTo>
                      <a:pt x="1635290" y="509270"/>
                    </a:lnTo>
                    <a:lnTo>
                      <a:pt x="1879333" y="396240"/>
                    </a:lnTo>
                    <a:lnTo>
                      <a:pt x="1880374" y="396240"/>
                    </a:lnTo>
                    <a:lnTo>
                      <a:pt x="1881428" y="394970"/>
                    </a:lnTo>
                    <a:lnTo>
                      <a:pt x="1884667" y="394970"/>
                    </a:lnTo>
                    <a:lnTo>
                      <a:pt x="1885759" y="393700"/>
                    </a:lnTo>
                    <a:lnTo>
                      <a:pt x="2099118" y="393700"/>
                    </a:lnTo>
                    <a:lnTo>
                      <a:pt x="2072678" y="322580"/>
                    </a:lnTo>
                    <a:lnTo>
                      <a:pt x="2072347" y="321310"/>
                    </a:lnTo>
                    <a:lnTo>
                      <a:pt x="2072220" y="321310"/>
                    </a:lnTo>
                    <a:lnTo>
                      <a:pt x="2072005" y="320040"/>
                    </a:lnTo>
                    <a:lnTo>
                      <a:pt x="2072055" y="314960"/>
                    </a:lnTo>
                    <a:lnTo>
                      <a:pt x="2072144" y="313690"/>
                    </a:lnTo>
                    <a:lnTo>
                      <a:pt x="2072589" y="312420"/>
                    </a:lnTo>
                    <a:lnTo>
                      <a:pt x="2072970" y="311150"/>
                    </a:lnTo>
                    <a:lnTo>
                      <a:pt x="2073427" y="309880"/>
                    </a:lnTo>
                    <a:lnTo>
                      <a:pt x="2073681" y="309880"/>
                    </a:lnTo>
                    <a:lnTo>
                      <a:pt x="2074240" y="308610"/>
                    </a:lnTo>
                    <a:lnTo>
                      <a:pt x="2074887" y="307340"/>
                    </a:lnTo>
                    <a:lnTo>
                      <a:pt x="2075586" y="307340"/>
                    </a:lnTo>
                    <a:lnTo>
                      <a:pt x="2075954" y="306070"/>
                    </a:lnTo>
                    <a:lnTo>
                      <a:pt x="2076348" y="306070"/>
                    </a:lnTo>
                    <a:lnTo>
                      <a:pt x="2077161" y="304800"/>
                    </a:lnTo>
                    <a:lnTo>
                      <a:pt x="2078037" y="304800"/>
                    </a:lnTo>
                    <a:lnTo>
                      <a:pt x="2078964" y="303530"/>
                    </a:lnTo>
                    <a:lnTo>
                      <a:pt x="2079942" y="303530"/>
                    </a:lnTo>
                    <a:lnTo>
                      <a:pt x="2080958" y="302260"/>
                    </a:lnTo>
                    <a:lnTo>
                      <a:pt x="2427300" y="142240"/>
                    </a:lnTo>
                    <a:lnTo>
                      <a:pt x="2428265" y="140970"/>
                    </a:lnTo>
                    <a:lnTo>
                      <a:pt x="2428938" y="140970"/>
                    </a:lnTo>
                    <a:lnTo>
                      <a:pt x="2429548" y="139700"/>
                    </a:lnTo>
                    <a:lnTo>
                      <a:pt x="2430081" y="139700"/>
                    </a:lnTo>
                    <a:lnTo>
                      <a:pt x="2430399" y="138430"/>
                    </a:lnTo>
                    <a:lnTo>
                      <a:pt x="2430678" y="138430"/>
                    </a:lnTo>
                    <a:lnTo>
                      <a:pt x="2430919" y="137160"/>
                    </a:lnTo>
                    <a:lnTo>
                      <a:pt x="2431313" y="137160"/>
                    </a:lnTo>
                    <a:lnTo>
                      <a:pt x="2431338" y="132080"/>
                    </a:lnTo>
                    <a:lnTo>
                      <a:pt x="2431186" y="132080"/>
                    </a:lnTo>
                    <a:lnTo>
                      <a:pt x="2430983" y="130810"/>
                    </a:lnTo>
                    <a:lnTo>
                      <a:pt x="2430602" y="130810"/>
                    </a:lnTo>
                    <a:lnTo>
                      <a:pt x="2430322" y="129540"/>
                    </a:lnTo>
                    <a:lnTo>
                      <a:pt x="2429814" y="129540"/>
                    </a:lnTo>
                    <a:lnTo>
                      <a:pt x="2429243" y="128270"/>
                    </a:lnTo>
                    <a:lnTo>
                      <a:pt x="2428608" y="128270"/>
                    </a:lnTo>
                    <a:lnTo>
                      <a:pt x="2427668" y="127000"/>
                    </a:lnTo>
                    <a:lnTo>
                      <a:pt x="2426106" y="127000"/>
                    </a:lnTo>
                    <a:lnTo>
                      <a:pt x="2424988" y="125730"/>
                    </a:lnTo>
                    <a:lnTo>
                      <a:pt x="2005863" y="125730"/>
                    </a:lnTo>
                    <a:lnTo>
                      <a:pt x="2004771" y="124460"/>
                    </a:lnTo>
                    <a:lnTo>
                      <a:pt x="2003196" y="124460"/>
                    </a:lnTo>
                    <a:lnTo>
                      <a:pt x="2002688" y="123190"/>
                    </a:lnTo>
                    <a:lnTo>
                      <a:pt x="2001697" y="123190"/>
                    </a:lnTo>
                    <a:lnTo>
                      <a:pt x="2000758" y="121920"/>
                    </a:lnTo>
                    <a:lnTo>
                      <a:pt x="1999449" y="121920"/>
                    </a:lnTo>
                    <a:lnTo>
                      <a:pt x="1998637" y="120650"/>
                    </a:lnTo>
                    <a:lnTo>
                      <a:pt x="1998256" y="120650"/>
                    </a:lnTo>
                    <a:lnTo>
                      <a:pt x="1997202" y="118110"/>
                    </a:lnTo>
                    <a:lnTo>
                      <a:pt x="1996884" y="118110"/>
                    </a:lnTo>
                    <a:lnTo>
                      <a:pt x="1996300" y="116840"/>
                    </a:lnTo>
                    <a:lnTo>
                      <a:pt x="1996033" y="116840"/>
                    </a:lnTo>
                    <a:lnTo>
                      <a:pt x="1954593" y="5080"/>
                    </a:lnTo>
                    <a:lnTo>
                      <a:pt x="1954250" y="5080"/>
                    </a:lnTo>
                    <a:lnTo>
                      <a:pt x="1953666" y="3810"/>
                    </a:lnTo>
                    <a:close/>
                  </a:path>
                  <a:path w="2431415" h="511810">
                    <a:moveTo>
                      <a:pt x="444957" y="502920"/>
                    </a:moveTo>
                    <a:lnTo>
                      <a:pt x="45097" y="502920"/>
                    </a:lnTo>
                    <a:lnTo>
                      <a:pt x="48336" y="504190"/>
                    </a:lnTo>
                    <a:lnTo>
                      <a:pt x="444957" y="502920"/>
                    </a:lnTo>
                    <a:close/>
                  </a:path>
                  <a:path w="2431415" h="511810">
                    <a:moveTo>
                      <a:pt x="615670" y="502920"/>
                    </a:moveTo>
                    <a:lnTo>
                      <a:pt x="520611" y="502920"/>
                    </a:lnTo>
                    <a:lnTo>
                      <a:pt x="521271" y="504190"/>
                    </a:lnTo>
                    <a:lnTo>
                      <a:pt x="612216" y="504190"/>
                    </a:lnTo>
                    <a:lnTo>
                      <a:pt x="615670" y="502920"/>
                    </a:lnTo>
                    <a:close/>
                  </a:path>
                  <a:path w="2431415" h="511810">
                    <a:moveTo>
                      <a:pt x="1552511" y="502920"/>
                    </a:moveTo>
                    <a:lnTo>
                      <a:pt x="1152918" y="502920"/>
                    </a:lnTo>
                    <a:lnTo>
                      <a:pt x="1154645" y="504190"/>
                    </a:lnTo>
                    <a:lnTo>
                      <a:pt x="1552511" y="502920"/>
                    </a:lnTo>
                    <a:close/>
                  </a:path>
                  <a:path w="2431415" h="511810">
                    <a:moveTo>
                      <a:pt x="451078" y="501650"/>
                    </a:moveTo>
                    <a:lnTo>
                      <a:pt x="36956" y="501650"/>
                    </a:lnTo>
                    <a:lnTo>
                      <a:pt x="38569" y="502920"/>
                    </a:lnTo>
                    <a:lnTo>
                      <a:pt x="449046" y="502920"/>
                    </a:lnTo>
                    <a:lnTo>
                      <a:pt x="451078" y="501650"/>
                    </a:lnTo>
                    <a:close/>
                  </a:path>
                  <a:path w="2431415" h="511810">
                    <a:moveTo>
                      <a:pt x="625970" y="501650"/>
                    </a:moveTo>
                    <a:lnTo>
                      <a:pt x="518426" y="501650"/>
                    </a:lnTo>
                    <a:lnTo>
                      <a:pt x="518934" y="502920"/>
                    </a:lnTo>
                    <a:lnTo>
                      <a:pt x="622554" y="502920"/>
                    </a:lnTo>
                    <a:lnTo>
                      <a:pt x="625970" y="501650"/>
                    </a:lnTo>
                    <a:close/>
                  </a:path>
                  <a:path w="2431415" h="511810">
                    <a:moveTo>
                      <a:pt x="1559280" y="501650"/>
                    </a:moveTo>
                    <a:lnTo>
                      <a:pt x="1146124" y="501650"/>
                    </a:lnTo>
                    <a:lnTo>
                      <a:pt x="1147813" y="502920"/>
                    </a:lnTo>
                    <a:lnTo>
                      <a:pt x="1558175" y="502920"/>
                    </a:lnTo>
                    <a:lnTo>
                      <a:pt x="1559280" y="501650"/>
                    </a:lnTo>
                    <a:close/>
                  </a:path>
                  <a:path w="2431415" h="511810">
                    <a:moveTo>
                      <a:pt x="454063" y="500380"/>
                    </a:moveTo>
                    <a:lnTo>
                      <a:pt x="33718" y="500380"/>
                    </a:lnTo>
                    <a:lnTo>
                      <a:pt x="35331" y="501650"/>
                    </a:lnTo>
                    <a:lnTo>
                      <a:pt x="453072" y="501650"/>
                    </a:lnTo>
                    <a:lnTo>
                      <a:pt x="454063" y="500380"/>
                    </a:lnTo>
                    <a:close/>
                  </a:path>
                  <a:path w="2431415" h="511810">
                    <a:moveTo>
                      <a:pt x="632752" y="500380"/>
                    </a:moveTo>
                    <a:lnTo>
                      <a:pt x="517461" y="500380"/>
                    </a:lnTo>
                    <a:lnTo>
                      <a:pt x="517613" y="501650"/>
                    </a:lnTo>
                    <a:lnTo>
                      <a:pt x="629373" y="501650"/>
                    </a:lnTo>
                    <a:lnTo>
                      <a:pt x="632752" y="500380"/>
                    </a:lnTo>
                    <a:close/>
                  </a:path>
                  <a:path w="2431415" h="511810">
                    <a:moveTo>
                      <a:pt x="1562506" y="500380"/>
                    </a:moveTo>
                    <a:lnTo>
                      <a:pt x="1141171" y="500380"/>
                    </a:lnTo>
                    <a:lnTo>
                      <a:pt x="1142796" y="501650"/>
                    </a:lnTo>
                    <a:lnTo>
                      <a:pt x="1561439" y="501650"/>
                    </a:lnTo>
                    <a:lnTo>
                      <a:pt x="1562506" y="500380"/>
                    </a:lnTo>
                    <a:close/>
                  </a:path>
                  <a:path w="2431415" h="511810">
                    <a:moveTo>
                      <a:pt x="755510" y="11430"/>
                    </a:moveTo>
                    <a:lnTo>
                      <a:pt x="302361" y="11430"/>
                    </a:lnTo>
                    <a:lnTo>
                      <a:pt x="293319" y="15240"/>
                    </a:lnTo>
                    <a:lnTo>
                      <a:pt x="287451" y="17780"/>
                    </a:lnTo>
                    <a:lnTo>
                      <a:pt x="281736" y="20320"/>
                    </a:lnTo>
                    <a:lnTo>
                      <a:pt x="278942" y="21590"/>
                    </a:lnTo>
                    <a:lnTo>
                      <a:pt x="276212" y="24130"/>
                    </a:lnTo>
                    <a:lnTo>
                      <a:pt x="270929" y="26670"/>
                    </a:lnTo>
                    <a:lnTo>
                      <a:pt x="268389" y="29210"/>
                    </a:lnTo>
                    <a:lnTo>
                      <a:pt x="265912" y="31750"/>
                    </a:lnTo>
                    <a:lnTo>
                      <a:pt x="263499" y="33020"/>
                    </a:lnTo>
                    <a:lnTo>
                      <a:pt x="261162" y="35560"/>
                    </a:lnTo>
                    <a:lnTo>
                      <a:pt x="258914" y="38100"/>
                    </a:lnTo>
                    <a:lnTo>
                      <a:pt x="256743" y="39370"/>
                    </a:lnTo>
                    <a:lnTo>
                      <a:pt x="7746" y="426720"/>
                    </a:lnTo>
                    <a:lnTo>
                      <a:pt x="6096" y="429260"/>
                    </a:lnTo>
                    <a:lnTo>
                      <a:pt x="5334" y="430530"/>
                    </a:lnTo>
                    <a:lnTo>
                      <a:pt x="4622" y="431800"/>
                    </a:lnTo>
                    <a:lnTo>
                      <a:pt x="3937" y="434340"/>
                    </a:lnTo>
                    <a:lnTo>
                      <a:pt x="3314" y="435610"/>
                    </a:lnTo>
                    <a:lnTo>
                      <a:pt x="2730" y="436880"/>
                    </a:lnTo>
                    <a:lnTo>
                      <a:pt x="2197" y="438150"/>
                    </a:lnTo>
                    <a:lnTo>
                      <a:pt x="1714" y="440690"/>
                    </a:lnTo>
                    <a:lnTo>
                      <a:pt x="1295" y="441960"/>
                    </a:lnTo>
                    <a:lnTo>
                      <a:pt x="914" y="443230"/>
                    </a:lnTo>
                    <a:lnTo>
                      <a:pt x="596" y="445770"/>
                    </a:lnTo>
                    <a:lnTo>
                      <a:pt x="342" y="447040"/>
                    </a:lnTo>
                    <a:lnTo>
                      <a:pt x="139" y="448310"/>
                    </a:lnTo>
                    <a:lnTo>
                      <a:pt x="63" y="449580"/>
                    </a:lnTo>
                    <a:lnTo>
                      <a:pt x="0" y="457200"/>
                    </a:lnTo>
                    <a:lnTo>
                      <a:pt x="139" y="458470"/>
                    </a:lnTo>
                    <a:lnTo>
                      <a:pt x="342" y="461010"/>
                    </a:lnTo>
                    <a:lnTo>
                      <a:pt x="609" y="462280"/>
                    </a:lnTo>
                    <a:lnTo>
                      <a:pt x="927" y="463550"/>
                    </a:lnTo>
                    <a:lnTo>
                      <a:pt x="1295" y="466090"/>
                    </a:lnTo>
                    <a:lnTo>
                      <a:pt x="1727" y="467360"/>
                    </a:lnTo>
                    <a:lnTo>
                      <a:pt x="2197" y="468630"/>
                    </a:lnTo>
                    <a:lnTo>
                      <a:pt x="2730" y="469900"/>
                    </a:lnTo>
                    <a:lnTo>
                      <a:pt x="3302" y="472440"/>
                    </a:lnTo>
                    <a:lnTo>
                      <a:pt x="10502" y="483870"/>
                    </a:lnTo>
                    <a:lnTo>
                      <a:pt x="11556" y="486410"/>
                    </a:lnTo>
                    <a:lnTo>
                      <a:pt x="12649" y="486410"/>
                    </a:lnTo>
                    <a:lnTo>
                      <a:pt x="13792" y="487680"/>
                    </a:lnTo>
                    <a:lnTo>
                      <a:pt x="14973" y="488950"/>
                    </a:lnTo>
                    <a:lnTo>
                      <a:pt x="16205" y="490220"/>
                    </a:lnTo>
                    <a:lnTo>
                      <a:pt x="17475" y="491490"/>
                    </a:lnTo>
                    <a:lnTo>
                      <a:pt x="18796" y="492760"/>
                    </a:lnTo>
                    <a:lnTo>
                      <a:pt x="21539" y="495300"/>
                    </a:lnTo>
                    <a:lnTo>
                      <a:pt x="22974" y="495300"/>
                    </a:lnTo>
                    <a:lnTo>
                      <a:pt x="25920" y="497840"/>
                    </a:lnTo>
                    <a:lnTo>
                      <a:pt x="27431" y="497840"/>
                    </a:lnTo>
                    <a:lnTo>
                      <a:pt x="30543" y="500380"/>
                    </a:lnTo>
                    <a:lnTo>
                      <a:pt x="455993" y="500380"/>
                    </a:lnTo>
                    <a:lnTo>
                      <a:pt x="456933" y="499110"/>
                    </a:lnTo>
                    <a:lnTo>
                      <a:pt x="458787" y="499110"/>
                    </a:lnTo>
                    <a:lnTo>
                      <a:pt x="460540" y="497840"/>
                    </a:lnTo>
                    <a:lnTo>
                      <a:pt x="461391" y="496570"/>
                    </a:lnTo>
                    <a:lnTo>
                      <a:pt x="462216" y="496570"/>
                    </a:lnTo>
                    <a:lnTo>
                      <a:pt x="463016" y="495300"/>
                    </a:lnTo>
                    <a:lnTo>
                      <a:pt x="464553" y="494030"/>
                    </a:lnTo>
                    <a:lnTo>
                      <a:pt x="465277" y="492760"/>
                    </a:lnTo>
                    <a:lnTo>
                      <a:pt x="465975" y="492760"/>
                    </a:lnTo>
                    <a:lnTo>
                      <a:pt x="467283" y="490220"/>
                    </a:lnTo>
                    <a:lnTo>
                      <a:pt x="467893" y="490220"/>
                    </a:lnTo>
                    <a:lnTo>
                      <a:pt x="469036" y="487680"/>
                    </a:lnTo>
                    <a:lnTo>
                      <a:pt x="533107" y="387350"/>
                    </a:lnTo>
                    <a:lnTo>
                      <a:pt x="533438" y="387350"/>
                    </a:lnTo>
                    <a:lnTo>
                      <a:pt x="533730" y="386080"/>
                    </a:lnTo>
                    <a:lnTo>
                      <a:pt x="533857" y="386080"/>
                    </a:lnTo>
                    <a:lnTo>
                      <a:pt x="533717" y="383540"/>
                    </a:lnTo>
                    <a:lnTo>
                      <a:pt x="533438" y="383540"/>
                    </a:lnTo>
                    <a:lnTo>
                      <a:pt x="533107" y="382270"/>
                    </a:lnTo>
                    <a:lnTo>
                      <a:pt x="532587" y="382270"/>
                    </a:lnTo>
                    <a:lnTo>
                      <a:pt x="532345" y="381000"/>
                    </a:lnTo>
                    <a:lnTo>
                      <a:pt x="530123" y="381000"/>
                    </a:lnTo>
                    <a:lnTo>
                      <a:pt x="529272" y="379730"/>
                    </a:lnTo>
                    <a:lnTo>
                      <a:pt x="190601" y="379730"/>
                    </a:lnTo>
                    <a:lnTo>
                      <a:pt x="190055" y="378460"/>
                    </a:lnTo>
                    <a:lnTo>
                      <a:pt x="189369" y="378460"/>
                    </a:lnTo>
                    <a:lnTo>
                      <a:pt x="189001" y="377190"/>
                    </a:lnTo>
                    <a:lnTo>
                      <a:pt x="188658" y="377190"/>
                    </a:lnTo>
                    <a:lnTo>
                      <a:pt x="188518" y="375920"/>
                    </a:lnTo>
                    <a:lnTo>
                      <a:pt x="188391" y="375920"/>
                    </a:lnTo>
                    <a:lnTo>
                      <a:pt x="188709" y="373380"/>
                    </a:lnTo>
                    <a:lnTo>
                      <a:pt x="188912" y="373380"/>
                    </a:lnTo>
                    <a:lnTo>
                      <a:pt x="189166" y="372110"/>
                    </a:lnTo>
                    <a:lnTo>
                      <a:pt x="228866" y="309880"/>
                    </a:lnTo>
                    <a:lnTo>
                      <a:pt x="229958" y="309880"/>
                    </a:lnTo>
                    <a:lnTo>
                      <a:pt x="230543" y="308610"/>
                    </a:lnTo>
                    <a:lnTo>
                      <a:pt x="582777" y="308610"/>
                    </a:lnTo>
                    <a:lnTo>
                      <a:pt x="583552" y="307340"/>
                    </a:lnTo>
                    <a:lnTo>
                      <a:pt x="584758" y="307340"/>
                    </a:lnTo>
                    <a:lnTo>
                      <a:pt x="584974" y="306070"/>
                    </a:lnTo>
                    <a:lnTo>
                      <a:pt x="585279" y="306070"/>
                    </a:lnTo>
                    <a:lnTo>
                      <a:pt x="642531" y="215900"/>
                    </a:lnTo>
                    <a:lnTo>
                      <a:pt x="642975" y="215900"/>
                    </a:lnTo>
                    <a:lnTo>
                      <a:pt x="643102" y="214630"/>
                    </a:lnTo>
                    <a:lnTo>
                      <a:pt x="642810" y="212090"/>
                    </a:lnTo>
                    <a:lnTo>
                      <a:pt x="642531" y="212090"/>
                    </a:lnTo>
                    <a:lnTo>
                      <a:pt x="642353" y="210820"/>
                    </a:lnTo>
                    <a:lnTo>
                      <a:pt x="641718" y="210820"/>
                    </a:lnTo>
                    <a:lnTo>
                      <a:pt x="641197" y="209550"/>
                    </a:lnTo>
                    <a:lnTo>
                      <a:pt x="301396" y="209550"/>
                    </a:lnTo>
                    <a:lnTo>
                      <a:pt x="300913" y="208280"/>
                    </a:lnTo>
                    <a:lnTo>
                      <a:pt x="299173" y="208280"/>
                    </a:lnTo>
                    <a:lnTo>
                      <a:pt x="298932" y="207010"/>
                    </a:lnTo>
                    <a:lnTo>
                      <a:pt x="298323" y="207010"/>
                    </a:lnTo>
                    <a:lnTo>
                      <a:pt x="298018" y="205740"/>
                    </a:lnTo>
                    <a:lnTo>
                      <a:pt x="297764" y="205740"/>
                    </a:lnTo>
                    <a:lnTo>
                      <a:pt x="297891" y="203200"/>
                    </a:lnTo>
                    <a:lnTo>
                      <a:pt x="298157" y="201930"/>
                    </a:lnTo>
                    <a:lnTo>
                      <a:pt x="298411" y="201930"/>
                    </a:lnTo>
                    <a:lnTo>
                      <a:pt x="339712" y="137160"/>
                    </a:lnTo>
                    <a:lnTo>
                      <a:pt x="340156" y="135890"/>
                    </a:lnTo>
                    <a:lnTo>
                      <a:pt x="341541" y="135890"/>
                    </a:lnTo>
                    <a:lnTo>
                      <a:pt x="342011" y="134620"/>
                    </a:lnTo>
                    <a:lnTo>
                      <a:pt x="694397" y="134620"/>
                    </a:lnTo>
                    <a:lnTo>
                      <a:pt x="694969" y="133350"/>
                    </a:lnTo>
                    <a:lnTo>
                      <a:pt x="695706" y="133350"/>
                    </a:lnTo>
                    <a:lnTo>
                      <a:pt x="696112" y="132080"/>
                    </a:lnTo>
                    <a:lnTo>
                      <a:pt x="759472" y="33020"/>
                    </a:lnTo>
                    <a:lnTo>
                      <a:pt x="759993" y="31750"/>
                    </a:lnTo>
                    <a:lnTo>
                      <a:pt x="760463" y="31750"/>
                    </a:lnTo>
                    <a:lnTo>
                      <a:pt x="760869" y="30480"/>
                    </a:lnTo>
                    <a:lnTo>
                      <a:pt x="761047" y="29210"/>
                    </a:lnTo>
                    <a:lnTo>
                      <a:pt x="761339" y="29210"/>
                    </a:lnTo>
                    <a:lnTo>
                      <a:pt x="761466" y="27940"/>
                    </a:lnTo>
                    <a:lnTo>
                      <a:pt x="761657" y="26670"/>
                    </a:lnTo>
                    <a:lnTo>
                      <a:pt x="761657" y="22860"/>
                    </a:lnTo>
                    <a:lnTo>
                      <a:pt x="761466" y="21590"/>
                    </a:lnTo>
                    <a:lnTo>
                      <a:pt x="761199" y="20320"/>
                    </a:lnTo>
                    <a:lnTo>
                      <a:pt x="760869" y="19050"/>
                    </a:lnTo>
                    <a:lnTo>
                      <a:pt x="760247" y="17780"/>
                    </a:lnTo>
                    <a:lnTo>
                      <a:pt x="759764" y="16510"/>
                    </a:lnTo>
                    <a:lnTo>
                      <a:pt x="759218" y="15240"/>
                    </a:lnTo>
                    <a:lnTo>
                      <a:pt x="758609" y="15240"/>
                    </a:lnTo>
                    <a:lnTo>
                      <a:pt x="757923" y="13970"/>
                    </a:lnTo>
                    <a:lnTo>
                      <a:pt x="757186" y="12700"/>
                    </a:lnTo>
                    <a:lnTo>
                      <a:pt x="756373" y="12700"/>
                    </a:lnTo>
                    <a:lnTo>
                      <a:pt x="755510" y="11430"/>
                    </a:lnTo>
                    <a:close/>
                  </a:path>
                  <a:path w="2431415" h="511810">
                    <a:moveTo>
                      <a:pt x="1310068" y="11430"/>
                    </a:moveTo>
                    <a:lnTo>
                      <a:pt x="856830" y="11430"/>
                    </a:lnTo>
                    <a:lnTo>
                      <a:pt x="843813" y="16510"/>
                    </a:lnTo>
                    <a:lnTo>
                      <a:pt x="837577" y="19050"/>
                    </a:lnTo>
                    <a:lnTo>
                      <a:pt x="834542" y="21590"/>
                    </a:lnTo>
                    <a:lnTo>
                      <a:pt x="831557" y="22860"/>
                    </a:lnTo>
                    <a:lnTo>
                      <a:pt x="828649" y="25400"/>
                    </a:lnTo>
                    <a:lnTo>
                      <a:pt x="825804" y="26670"/>
                    </a:lnTo>
                    <a:lnTo>
                      <a:pt x="823023" y="29210"/>
                    </a:lnTo>
                    <a:lnTo>
                      <a:pt x="799782" y="54610"/>
                    </a:lnTo>
                    <a:lnTo>
                      <a:pt x="517779" y="496570"/>
                    </a:lnTo>
                    <a:lnTo>
                      <a:pt x="517258" y="496570"/>
                    </a:lnTo>
                    <a:lnTo>
                      <a:pt x="517194" y="499110"/>
                    </a:lnTo>
                    <a:lnTo>
                      <a:pt x="517271" y="500380"/>
                    </a:lnTo>
                    <a:lnTo>
                      <a:pt x="636092" y="500380"/>
                    </a:lnTo>
                    <a:lnTo>
                      <a:pt x="649109" y="495300"/>
                    </a:lnTo>
                    <a:lnTo>
                      <a:pt x="655345" y="492760"/>
                    </a:lnTo>
                    <a:lnTo>
                      <a:pt x="658380" y="490220"/>
                    </a:lnTo>
                    <a:lnTo>
                      <a:pt x="661352" y="488950"/>
                    </a:lnTo>
                    <a:lnTo>
                      <a:pt x="664273" y="486410"/>
                    </a:lnTo>
                    <a:lnTo>
                      <a:pt x="667118" y="485140"/>
                    </a:lnTo>
                    <a:lnTo>
                      <a:pt x="669899" y="482600"/>
                    </a:lnTo>
                    <a:lnTo>
                      <a:pt x="691235" y="459740"/>
                    </a:lnTo>
                    <a:lnTo>
                      <a:pt x="693140" y="457200"/>
                    </a:lnTo>
                    <a:lnTo>
                      <a:pt x="897813" y="137160"/>
                    </a:lnTo>
                    <a:lnTo>
                      <a:pt x="898258" y="135890"/>
                    </a:lnTo>
                    <a:lnTo>
                      <a:pt x="899642" y="135890"/>
                    </a:lnTo>
                    <a:lnTo>
                      <a:pt x="900125" y="134620"/>
                    </a:lnTo>
                    <a:lnTo>
                      <a:pt x="1249011" y="134620"/>
                    </a:lnTo>
                    <a:lnTo>
                      <a:pt x="1313815" y="33020"/>
                    </a:lnTo>
                    <a:lnTo>
                      <a:pt x="1314361" y="31750"/>
                    </a:lnTo>
                    <a:lnTo>
                      <a:pt x="1314615" y="31750"/>
                    </a:lnTo>
                    <a:lnTo>
                      <a:pt x="1315059" y="30480"/>
                    </a:lnTo>
                    <a:lnTo>
                      <a:pt x="1315427" y="29210"/>
                    </a:lnTo>
                    <a:lnTo>
                      <a:pt x="1315720" y="27940"/>
                    </a:lnTo>
                    <a:lnTo>
                      <a:pt x="1315935" y="26670"/>
                    </a:lnTo>
                    <a:lnTo>
                      <a:pt x="1316075" y="26670"/>
                    </a:lnTo>
                    <a:lnTo>
                      <a:pt x="1315923" y="21590"/>
                    </a:lnTo>
                    <a:lnTo>
                      <a:pt x="1315707" y="21590"/>
                    </a:lnTo>
                    <a:lnTo>
                      <a:pt x="1315415" y="20320"/>
                    </a:lnTo>
                    <a:lnTo>
                      <a:pt x="1315046" y="19050"/>
                    </a:lnTo>
                    <a:lnTo>
                      <a:pt x="1314602" y="17780"/>
                    </a:lnTo>
                    <a:lnTo>
                      <a:pt x="1314081" y="16510"/>
                    </a:lnTo>
                    <a:lnTo>
                      <a:pt x="1313497" y="15240"/>
                    </a:lnTo>
                    <a:lnTo>
                      <a:pt x="1312837" y="15240"/>
                    </a:lnTo>
                    <a:lnTo>
                      <a:pt x="1312113" y="13970"/>
                    </a:lnTo>
                    <a:lnTo>
                      <a:pt x="1311338" y="12700"/>
                    </a:lnTo>
                    <a:lnTo>
                      <a:pt x="1310932" y="12700"/>
                    </a:lnTo>
                    <a:lnTo>
                      <a:pt x="1310068" y="11430"/>
                    </a:lnTo>
                    <a:close/>
                  </a:path>
                  <a:path w="2431415" h="511810">
                    <a:moveTo>
                      <a:pt x="1565605" y="499110"/>
                    </a:moveTo>
                    <a:lnTo>
                      <a:pt x="1137958" y="499110"/>
                    </a:lnTo>
                    <a:lnTo>
                      <a:pt x="1139545" y="500380"/>
                    </a:lnTo>
                    <a:lnTo>
                      <a:pt x="1564589" y="500380"/>
                    </a:lnTo>
                    <a:lnTo>
                      <a:pt x="1565605" y="499110"/>
                    </a:lnTo>
                    <a:close/>
                  </a:path>
                  <a:path w="2431415" h="511810">
                    <a:moveTo>
                      <a:pt x="1569440" y="496570"/>
                    </a:moveTo>
                    <a:lnTo>
                      <a:pt x="1133335" y="496570"/>
                    </a:lnTo>
                    <a:lnTo>
                      <a:pt x="1136396" y="499110"/>
                    </a:lnTo>
                    <a:lnTo>
                      <a:pt x="1566595" y="499110"/>
                    </a:lnTo>
                    <a:lnTo>
                      <a:pt x="1567561" y="497840"/>
                    </a:lnTo>
                    <a:lnTo>
                      <a:pt x="1568513" y="497840"/>
                    </a:lnTo>
                    <a:lnTo>
                      <a:pt x="1569440" y="496570"/>
                    </a:lnTo>
                    <a:close/>
                  </a:path>
                  <a:path w="2431415" h="511810">
                    <a:moveTo>
                      <a:pt x="1863458" y="11430"/>
                    </a:moveTo>
                    <a:lnTo>
                      <a:pt x="1410665" y="11430"/>
                    </a:lnTo>
                    <a:lnTo>
                      <a:pt x="1397647" y="16510"/>
                    </a:lnTo>
                    <a:lnTo>
                      <a:pt x="1391412" y="19050"/>
                    </a:lnTo>
                    <a:lnTo>
                      <a:pt x="1388376" y="21590"/>
                    </a:lnTo>
                    <a:lnTo>
                      <a:pt x="1385404" y="22860"/>
                    </a:lnTo>
                    <a:lnTo>
                      <a:pt x="1382496" y="25400"/>
                    </a:lnTo>
                    <a:lnTo>
                      <a:pt x="1379639" y="26670"/>
                    </a:lnTo>
                    <a:lnTo>
                      <a:pt x="1376870" y="29210"/>
                    </a:lnTo>
                    <a:lnTo>
                      <a:pt x="1353616" y="54610"/>
                    </a:lnTo>
                    <a:lnTo>
                      <a:pt x="1115898" y="426720"/>
                    </a:lnTo>
                    <a:lnTo>
                      <a:pt x="1114996" y="427990"/>
                    </a:lnTo>
                    <a:lnTo>
                      <a:pt x="1114145" y="429260"/>
                    </a:lnTo>
                    <a:lnTo>
                      <a:pt x="1113345" y="431800"/>
                    </a:lnTo>
                    <a:lnTo>
                      <a:pt x="1112596" y="433070"/>
                    </a:lnTo>
                    <a:lnTo>
                      <a:pt x="1111897" y="434340"/>
                    </a:lnTo>
                    <a:lnTo>
                      <a:pt x="1111262" y="435610"/>
                    </a:lnTo>
                    <a:lnTo>
                      <a:pt x="1110678" y="438150"/>
                    </a:lnTo>
                    <a:lnTo>
                      <a:pt x="1110157" y="439420"/>
                    </a:lnTo>
                    <a:lnTo>
                      <a:pt x="1109687" y="440690"/>
                    </a:lnTo>
                    <a:lnTo>
                      <a:pt x="1109281" y="441960"/>
                    </a:lnTo>
                    <a:lnTo>
                      <a:pt x="1108925" y="444500"/>
                    </a:lnTo>
                    <a:lnTo>
                      <a:pt x="1108633" y="445770"/>
                    </a:lnTo>
                    <a:lnTo>
                      <a:pt x="1108392" y="447040"/>
                    </a:lnTo>
                    <a:lnTo>
                      <a:pt x="1108214" y="449580"/>
                    </a:lnTo>
                    <a:lnTo>
                      <a:pt x="1108163" y="457200"/>
                    </a:lnTo>
                    <a:lnTo>
                      <a:pt x="1108227" y="458470"/>
                    </a:lnTo>
                    <a:lnTo>
                      <a:pt x="1108405" y="459740"/>
                    </a:lnTo>
                    <a:lnTo>
                      <a:pt x="1108646" y="461010"/>
                    </a:lnTo>
                    <a:lnTo>
                      <a:pt x="1108938" y="463550"/>
                    </a:lnTo>
                    <a:lnTo>
                      <a:pt x="1109294" y="464820"/>
                    </a:lnTo>
                    <a:lnTo>
                      <a:pt x="1109713" y="466090"/>
                    </a:lnTo>
                    <a:lnTo>
                      <a:pt x="1110195" y="468630"/>
                    </a:lnTo>
                    <a:lnTo>
                      <a:pt x="1110716" y="469900"/>
                    </a:lnTo>
                    <a:lnTo>
                      <a:pt x="1111300" y="471170"/>
                    </a:lnTo>
                    <a:lnTo>
                      <a:pt x="1111948" y="472440"/>
                    </a:lnTo>
                    <a:lnTo>
                      <a:pt x="1112647" y="474980"/>
                    </a:lnTo>
                    <a:lnTo>
                      <a:pt x="1113383" y="476250"/>
                    </a:lnTo>
                    <a:lnTo>
                      <a:pt x="1114196" y="477520"/>
                    </a:lnTo>
                    <a:lnTo>
                      <a:pt x="1115047" y="478790"/>
                    </a:lnTo>
                    <a:lnTo>
                      <a:pt x="1115961" y="480060"/>
                    </a:lnTo>
                    <a:lnTo>
                      <a:pt x="1116914" y="482600"/>
                    </a:lnTo>
                    <a:lnTo>
                      <a:pt x="1126236" y="492760"/>
                    </a:lnTo>
                    <a:lnTo>
                      <a:pt x="1127582" y="492760"/>
                    </a:lnTo>
                    <a:lnTo>
                      <a:pt x="1128966" y="494030"/>
                    </a:lnTo>
                    <a:lnTo>
                      <a:pt x="1131849" y="496570"/>
                    </a:lnTo>
                    <a:lnTo>
                      <a:pt x="1570342" y="496570"/>
                    </a:lnTo>
                    <a:lnTo>
                      <a:pt x="1572069" y="494030"/>
                    </a:lnTo>
                    <a:lnTo>
                      <a:pt x="1572882" y="494030"/>
                    </a:lnTo>
                    <a:lnTo>
                      <a:pt x="1573682" y="492760"/>
                    </a:lnTo>
                    <a:lnTo>
                      <a:pt x="1574444" y="491490"/>
                    </a:lnTo>
                    <a:lnTo>
                      <a:pt x="1575181" y="491490"/>
                    </a:lnTo>
                    <a:lnTo>
                      <a:pt x="1576552" y="488950"/>
                    </a:lnTo>
                    <a:lnTo>
                      <a:pt x="1577187" y="487680"/>
                    </a:lnTo>
                    <a:lnTo>
                      <a:pt x="1646113" y="379730"/>
                    </a:lnTo>
                    <a:lnTo>
                      <a:pt x="1299349" y="379730"/>
                    </a:lnTo>
                    <a:lnTo>
                      <a:pt x="1298854" y="378460"/>
                    </a:lnTo>
                    <a:lnTo>
                      <a:pt x="1298422" y="378460"/>
                    </a:lnTo>
                    <a:lnTo>
                      <a:pt x="1298079" y="377190"/>
                    </a:lnTo>
                    <a:lnTo>
                      <a:pt x="1297762" y="377190"/>
                    </a:lnTo>
                    <a:lnTo>
                      <a:pt x="1297635" y="375920"/>
                    </a:lnTo>
                    <a:lnTo>
                      <a:pt x="1297762" y="373380"/>
                    </a:lnTo>
                    <a:lnTo>
                      <a:pt x="1298232" y="373380"/>
                    </a:lnTo>
                    <a:lnTo>
                      <a:pt x="1448866" y="137160"/>
                    </a:lnTo>
                    <a:lnTo>
                      <a:pt x="1449311" y="135890"/>
                    </a:lnTo>
                    <a:lnTo>
                      <a:pt x="1450695" y="135890"/>
                    </a:lnTo>
                    <a:lnTo>
                      <a:pt x="1451178" y="134620"/>
                    </a:lnTo>
                    <a:lnTo>
                      <a:pt x="1802549" y="134620"/>
                    </a:lnTo>
                    <a:lnTo>
                      <a:pt x="1803120" y="133350"/>
                    </a:lnTo>
                    <a:lnTo>
                      <a:pt x="1803755" y="133350"/>
                    </a:lnTo>
                    <a:lnTo>
                      <a:pt x="1804276" y="132080"/>
                    </a:lnTo>
                    <a:lnTo>
                      <a:pt x="1867357" y="34290"/>
                    </a:lnTo>
                    <a:lnTo>
                      <a:pt x="1867941" y="33020"/>
                    </a:lnTo>
                    <a:lnTo>
                      <a:pt x="1868449" y="31750"/>
                    </a:lnTo>
                    <a:lnTo>
                      <a:pt x="1868893" y="30480"/>
                    </a:lnTo>
                    <a:lnTo>
                      <a:pt x="1869262" y="29210"/>
                    </a:lnTo>
                    <a:lnTo>
                      <a:pt x="1869427" y="29210"/>
                    </a:lnTo>
                    <a:lnTo>
                      <a:pt x="1869681" y="27940"/>
                    </a:lnTo>
                    <a:lnTo>
                      <a:pt x="1869859" y="26670"/>
                    </a:lnTo>
                    <a:lnTo>
                      <a:pt x="1869668" y="21590"/>
                    </a:lnTo>
                    <a:lnTo>
                      <a:pt x="1869414" y="20320"/>
                    </a:lnTo>
                    <a:lnTo>
                      <a:pt x="1869071" y="19050"/>
                    </a:lnTo>
                    <a:lnTo>
                      <a:pt x="1868881" y="19050"/>
                    </a:lnTo>
                    <a:lnTo>
                      <a:pt x="1868436" y="17780"/>
                    </a:lnTo>
                    <a:lnTo>
                      <a:pt x="1867916" y="16510"/>
                    </a:lnTo>
                    <a:lnTo>
                      <a:pt x="1867331" y="15240"/>
                    </a:lnTo>
                    <a:lnTo>
                      <a:pt x="1867014" y="15240"/>
                    </a:lnTo>
                    <a:lnTo>
                      <a:pt x="1866328" y="13970"/>
                    </a:lnTo>
                    <a:lnTo>
                      <a:pt x="1865960" y="13970"/>
                    </a:lnTo>
                    <a:lnTo>
                      <a:pt x="1864766" y="12700"/>
                    </a:lnTo>
                    <a:lnTo>
                      <a:pt x="1864347" y="12700"/>
                    </a:lnTo>
                    <a:lnTo>
                      <a:pt x="1863458" y="11430"/>
                    </a:lnTo>
                    <a:close/>
                  </a:path>
                  <a:path w="2431415" h="511810">
                    <a:moveTo>
                      <a:pt x="1047432" y="433070"/>
                    </a:moveTo>
                    <a:lnTo>
                      <a:pt x="787857" y="433070"/>
                    </a:lnTo>
                    <a:lnTo>
                      <a:pt x="788454" y="434340"/>
                    </a:lnTo>
                    <a:lnTo>
                      <a:pt x="1046302" y="434340"/>
                    </a:lnTo>
                    <a:lnTo>
                      <a:pt x="1047432" y="433070"/>
                    </a:lnTo>
                    <a:close/>
                  </a:path>
                  <a:path w="2431415" h="511810">
                    <a:moveTo>
                      <a:pt x="1058887" y="427990"/>
                    </a:moveTo>
                    <a:lnTo>
                      <a:pt x="785812" y="427990"/>
                    </a:lnTo>
                    <a:lnTo>
                      <a:pt x="785660" y="429260"/>
                    </a:lnTo>
                    <a:lnTo>
                      <a:pt x="785964" y="431800"/>
                    </a:lnTo>
                    <a:lnTo>
                      <a:pt x="786257" y="431800"/>
                    </a:lnTo>
                    <a:lnTo>
                      <a:pt x="786625" y="433070"/>
                    </a:lnTo>
                    <a:lnTo>
                      <a:pt x="1050747" y="433070"/>
                    </a:lnTo>
                    <a:lnTo>
                      <a:pt x="1051826" y="431800"/>
                    </a:lnTo>
                    <a:lnTo>
                      <a:pt x="1053934" y="430530"/>
                    </a:lnTo>
                    <a:lnTo>
                      <a:pt x="1055966" y="430530"/>
                    </a:lnTo>
                    <a:lnTo>
                      <a:pt x="1056970" y="429260"/>
                    </a:lnTo>
                    <a:lnTo>
                      <a:pt x="1057935" y="429260"/>
                    </a:lnTo>
                    <a:lnTo>
                      <a:pt x="1058887" y="427990"/>
                    </a:lnTo>
                    <a:close/>
                  </a:path>
                  <a:path w="2431415" h="511810">
                    <a:moveTo>
                      <a:pt x="1249011" y="134620"/>
                    </a:moveTo>
                    <a:lnTo>
                      <a:pt x="1091425" y="134620"/>
                    </a:lnTo>
                    <a:lnTo>
                      <a:pt x="1091895" y="135890"/>
                    </a:lnTo>
                    <a:lnTo>
                      <a:pt x="1093279" y="135890"/>
                    </a:lnTo>
                    <a:lnTo>
                      <a:pt x="1093724" y="137160"/>
                    </a:lnTo>
                    <a:lnTo>
                      <a:pt x="1094244" y="137160"/>
                    </a:lnTo>
                    <a:lnTo>
                      <a:pt x="1094384" y="138430"/>
                    </a:lnTo>
                    <a:lnTo>
                      <a:pt x="1094536" y="138430"/>
                    </a:lnTo>
                    <a:lnTo>
                      <a:pt x="1094689" y="139700"/>
                    </a:lnTo>
                    <a:lnTo>
                      <a:pt x="1094536" y="140970"/>
                    </a:lnTo>
                    <a:lnTo>
                      <a:pt x="1094384" y="140970"/>
                    </a:lnTo>
                    <a:lnTo>
                      <a:pt x="1094257" y="142240"/>
                    </a:lnTo>
                    <a:lnTo>
                      <a:pt x="1094105" y="142240"/>
                    </a:lnTo>
                    <a:lnTo>
                      <a:pt x="984326" y="313690"/>
                    </a:lnTo>
                    <a:lnTo>
                      <a:pt x="983881" y="314960"/>
                    </a:lnTo>
                    <a:lnTo>
                      <a:pt x="982802" y="314960"/>
                    </a:lnTo>
                    <a:lnTo>
                      <a:pt x="982179" y="316230"/>
                    </a:lnTo>
                    <a:lnTo>
                      <a:pt x="857796" y="316230"/>
                    </a:lnTo>
                    <a:lnTo>
                      <a:pt x="857186" y="317500"/>
                    </a:lnTo>
                    <a:lnTo>
                      <a:pt x="855903" y="317500"/>
                    </a:lnTo>
                    <a:lnTo>
                      <a:pt x="855611" y="318770"/>
                    </a:lnTo>
                    <a:lnTo>
                      <a:pt x="786244" y="426720"/>
                    </a:lnTo>
                    <a:lnTo>
                      <a:pt x="786091" y="427990"/>
                    </a:lnTo>
                    <a:lnTo>
                      <a:pt x="1059815" y="427990"/>
                    </a:lnTo>
                    <a:lnTo>
                      <a:pt x="1060716" y="426720"/>
                    </a:lnTo>
                    <a:lnTo>
                      <a:pt x="1061580" y="425450"/>
                    </a:lnTo>
                    <a:lnTo>
                      <a:pt x="1062431" y="425450"/>
                    </a:lnTo>
                    <a:lnTo>
                      <a:pt x="1063256" y="424180"/>
                    </a:lnTo>
                    <a:lnTo>
                      <a:pt x="1064056" y="424180"/>
                    </a:lnTo>
                    <a:lnTo>
                      <a:pt x="1065555" y="421640"/>
                    </a:lnTo>
                    <a:lnTo>
                      <a:pt x="1066253" y="420370"/>
                    </a:lnTo>
                    <a:lnTo>
                      <a:pt x="1066927" y="420370"/>
                    </a:lnTo>
                    <a:lnTo>
                      <a:pt x="1067562" y="419100"/>
                    </a:lnTo>
                    <a:lnTo>
                      <a:pt x="1249011" y="134620"/>
                    </a:lnTo>
                    <a:close/>
                  </a:path>
                  <a:path w="2431415" h="511810">
                    <a:moveTo>
                      <a:pt x="1755406" y="203200"/>
                    </a:moveTo>
                    <a:lnTo>
                      <a:pt x="1523060" y="203200"/>
                    </a:lnTo>
                    <a:lnTo>
                      <a:pt x="1455991" y="308610"/>
                    </a:lnTo>
                    <a:lnTo>
                      <a:pt x="1455674" y="308610"/>
                    </a:lnTo>
                    <a:lnTo>
                      <a:pt x="1455534" y="309880"/>
                    </a:lnTo>
                    <a:lnTo>
                      <a:pt x="1455381" y="309880"/>
                    </a:lnTo>
                    <a:lnTo>
                      <a:pt x="1455229" y="311150"/>
                    </a:lnTo>
                    <a:lnTo>
                      <a:pt x="1455381" y="312420"/>
                    </a:lnTo>
                    <a:lnTo>
                      <a:pt x="1455547" y="312420"/>
                    </a:lnTo>
                    <a:lnTo>
                      <a:pt x="1455750" y="313690"/>
                    </a:lnTo>
                    <a:lnTo>
                      <a:pt x="1456296" y="313690"/>
                    </a:lnTo>
                    <a:lnTo>
                      <a:pt x="1456766" y="314960"/>
                    </a:lnTo>
                    <a:lnTo>
                      <a:pt x="1457871" y="314960"/>
                    </a:lnTo>
                    <a:lnTo>
                      <a:pt x="1458188" y="316230"/>
                    </a:lnTo>
                    <a:lnTo>
                      <a:pt x="1533474" y="316230"/>
                    </a:lnTo>
                    <a:lnTo>
                      <a:pt x="1534058" y="317500"/>
                    </a:lnTo>
                    <a:lnTo>
                      <a:pt x="1534820" y="317500"/>
                    </a:lnTo>
                    <a:lnTo>
                      <a:pt x="1535239" y="318770"/>
                    </a:lnTo>
                    <a:lnTo>
                      <a:pt x="1535734" y="318770"/>
                    </a:lnTo>
                    <a:lnTo>
                      <a:pt x="1535912" y="320040"/>
                    </a:lnTo>
                    <a:lnTo>
                      <a:pt x="1535976" y="321310"/>
                    </a:lnTo>
                    <a:lnTo>
                      <a:pt x="1535912" y="322580"/>
                    </a:lnTo>
                    <a:lnTo>
                      <a:pt x="1535747" y="322580"/>
                    </a:lnTo>
                    <a:lnTo>
                      <a:pt x="1535353" y="323850"/>
                    </a:lnTo>
                    <a:lnTo>
                      <a:pt x="1500543" y="378460"/>
                    </a:lnTo>
                    <a:lnTo>
                      <a:pt x="1499971" y="378460"/>
                    </a:lnTo>
                    <a:lnTo>
                      <a:pt x="1499717" y="379730"/>
                    </a:lnTo>
                    <a:lnTo>
                      <a:pt x="1646113" y="379730"/>
                    </a:lnTo>
                    <a:lnTo>
                      <a:pt x="1755584" y="208280"/>
                    </a:lnTo>
                    <a:lnTo>
                      <a:pt x="1756029" y="208280"/>
                    </a:lnTo>
                    <a:lnTo>
                      <a:pt x="1756156" y="207010"/>
                    </a:lnTo>
                    <a:lnTo>
                      <a:pt x="1755863" y="204470"/>
                    </a:lnTo>
                    <a:lnTo>
                      <a:pt x="1755571" y="204470"/>
                    </a:lnTo>
                    <a:lnTo>
                      <a:pt x="1755406" y="203200"/>
                    </a:lnTo>
                    <a:close/>
                  </a:path>
                  <a:path w="2431415" h="511810">
                    <a:moveTo>
                      <a:pt x="1753971" y="201930"/>
                    </a:moveTo>
                    <a:lnTo>
                      <a:pt x="1524025" y="201930"/>
                    </a:lnTo>
                    <a:lnTo>
                      <a:pt x="1523758" y="203200"/>
                    </a:lnTo>
                    <a:lnTo>
                      <a:pt x="1754517" y="203200"/>
                    </a:lnTo>
                    <a:lnTo>
                      <a:pt x="1753971" y="201930"/>
                    </a:lnTo>
                    <a:close/>
                  </a:path>
                  <a:path w="2431415" h="511810">
                    <a:moveTo>
                      <a:pt x="754126" y="10160"/>
                    </a:moveTo>
                    <a:lnTo>
                      <a:pt x="308470" y="10160"/>
                    </a:lnTo>
                    <a:lnTo>
                      <a:pt x="305409" y="11430"/>
                    </a:lnTo>
                    <a:lnTo>
                      <a:pt x="754595" y="11430"/>
                    </a:lnTo>
                    <a:lnTo>
                      <a:pt x="754126" y="10160"/>
                    </a:lnTo>
                    <a:close/>
                  </a:path>
                  <a:path w="2431415" h="511810">
                    <a:moveTo>
                      <a:pt x="1308201" y="10160"/>
                    </a:moveTo>
                    <a:lnTo>
                      <a:pt x="863549" y="10160"/>
                    </a:lnTo>
                    <a:lnTo>
                      <a:pt x="860171" y="11430"/>
                    </a:lnTo>
                    <a:lnTo>
                      <a:pt x="1309154" y="11430"/>
                    </a:lnTo>
                    <a:lnTo>
                      <a:pt x="1308201" y="10160"/>
                    </a:lnTo>
                    <a:close/>
                  </a:path>
                  <a:path w="2431415" h="511810">
                    <a:moveTo>
                      <a:pt x="1861540" y="10160"/>
                    </a:moveTo>
                    <a:lnTo>
                      <a:pt x="1417383" y="10160"/>
                    </a:lnTo>
                    <a:lnTo>
                      <a:pt x="1414005" y="11430"/>
                    </a:lnTo>
                    <a:lnTo>
                      <a:pt x="1863001" y="11430"/>
                    </a:lnTo>
                    <a:lnTo>
                      <a:pt x="1861540" y="10160"/>
                    </a:lnTo>
                    <a:close/>
                  </a:path>
                  <a:path w="2431415" h="511810">
                    <a:moveTo>
                      <a:pt x="751065" y="8890"/>
                    </a:moveTo>
                    <a:lnTo>
                      <a:pt x="314617" y="8890"/>
                    </a:lnTo>
                    <a:lnTo>
                      <a:pt x="311531" y="10160"/>
                    </a:lnTo>
                    <a:lnTo>
                      <a:pt x="752119" y="10160"/>
                    </a:lnTo>
                    <a:lnTo>
                      <a:pt x="751065" y="8890"/>
                    </a:lnTo>
                    <a:close/>
                  </a:path>
                  <a:path w="2431415" h="511810">
                    <a:moveTo>
                      <a:pt x="1306156" y="8890"/>
                    </a:moveTo>
                    <a:lnTo>
                      <a:pt x="870369" y="8890"/>
                    </a:lnTo>
                    <a:lnTo>
                      <a:pt x="866952" y="10160"/>
                    </a:lnTo>
                    <a:lnTo>
                      <a:pt x="1306677" y="10160"/>
                    </a:lnTo>
                    <a:lnTo>
                      <a:pt x="1306156" y="8890"/>
                    </a:lnTo>
                    <a:close/>
                  </a:path>
                  <a:path w="2431415" h="511810">
                    <a:moveTo>
                      <a:pt x="1860003" y="8890"/>
                    </a:moveTo>
                    <a:lnTo>
                      <a:pt x="1424203" y="8890"/>
                    </a:lnTo>
                    <a:lnTo>
                      <a:pt x="1420787" y="10160"/>
                    </a:lnTo>
                    <a:lnTo>
                      <a:pt x="1860524" y="10160"/>
                    </a:lnTo>
                    <a:lnTo>
                      <a:pt x="1860003" y="8890"/>
                    </a:lnTo>
                    <a:close/>
                  </a:path>
                  <a:path w="2431415" h="511810">
                    <a:moveTo>
                      <a:pt x="746747" y="7620"/>
                    </a:moveTo>
                    <a:lnTo>
                      <a:pt x="323799" y="7620"/>
                    </a:lnTo>
                    <a:lnTo>
                      <a:pt x="320738" y="8890"/>
                    </a:lnTo>
                    <a:lnTo>
                      <a:pt x="747826" y="8890"/>
                    </a:lnTo>
                    <a:lnTo>
                      <a:pt x="746747" y="7620"/>
                    </a:lnTo>
                    <a:close/>
                  </a:path>
                  <a:path w="2431415" h="511810">
                    <a:moveTo>
                      <a:pt x="1301165" y="7620"/>
                    </a:moveTo>
                    <a:lnTo>
                      <a:pt x="880706" y="7620"/>
                    </a:lnTo>
                    <a:lnTo>
                      <a:pt x="877252" y="8890"/>
                    </a:lnTo>
                    <a:lnTo>
                      <a:pt x="1302308" y="8890"/>
                    </a:lnTo>
                    <a:lnTo>
                      <a:pt x="1301165" y="7620"/>
                    </a:lnTo>
                    <a:close/>
                  </a:path>
                  <a:path w="2431415" h="511810">
                    <a:moveTo>
                      <a:pt x="1855012" y="7620"/>
                    </a:moveTo>
                    <a:lnTo>
                      <a:pt x="1434541" y="7620"/>
                    </a:lnTo>
                    <a:lnTo>
                      <a:pt x="1431086" y="8890"/>
                    </a:lnTo>
                    <a:lnTo>
                      <a:pt x="1856155" y="8890"/>
                    </a:lnTo>
                    <a:lnTo>
                      <a:pt x="1855012" y="7620"/>
                    </a:lnTo>
                    <a:close/>
                  </a:path>
                  <a:path w="2431415" h="511810">
                    <a:moveTo>
                      <a:pt x="1952752" y="2540"/>
                    </a:moveTo>
                    <a:lnTo>
                      <a:pt x="1940623" y="2540"/>
                    </a:lnTo>
                    <a:lnTo>
                      <a:pt x="1940064" y="3810"/>
                    </a:lnTo>
                    <a:lnTo>
                      <a:pt x="1953133" y="3810"/>
                    </a:lnTo>
                    <a:lnTo>
                      <a:pt x="1952752" y="2540"/>
                    </a:lnTo>
                    <a:close/>
                  </a:path>
                  <a:path w="2431415" h="511810">
                    <a:moveTo>
                      <a:pt x="1951418" y="1270"/>
                    </a:moveTo>
                    <a:lnTo>
                      <a:pt x="1942147" y="1270"/>
                    </a:lnTo>
                    <a:lnTo>
                      <a:pt x="1941233" y="2540"/>
                    </a:lnTo>
                    <a:lnTo>
                      <a:pt x="1952117" y="2540"/>
                    </a:lnTo>
                    <a:lnTo>
                      <a:pt x="1951418" y="1270"/>
                    </a:lnTo>
                    <a:close/>
                  </a:path>
                  <a:path w="2431415" h="511810">
                    <a:moveTo>
                      <a:pt x="1948789" y="0"/>
                    </a:moveTo>
                    <a:lnTo>
                      <a:pt x="1944789" y="0"/>
                    </a:lnTo>
                    <a:lnTo>
                      <a:pt x="1944230" y="1270"/>
                    </a:lnTo>
                    <a:lnTo>
                      <a:pt x="1949348" y="1270"/>
                    </a:lnTo>
                    <a:lnTo>
                      <a:pt x="1948789" y="0"/>
                    </a:lnTo>
                    <a:close/>
                  </a:path>
                </a:pathLst>
              </a:custGeom>
              <a:solidFill>
                <a:schemeClr val="accent2"/>
              </a:solidFill>
            </p:spPr>
            <p:txBody>
              <a:bodyPr wrap="square" lIns="0" tIns="0" rIns="0" bIns="0" rtlCol="0"/>
              <a:lstStyle/>
              <a:p>
                <a:pPr algn="ctr"/>
                <a:endParaRPr/>
              </a:p>
            </p:txBody>
          </p:sp>
          <p:sp>
            <p:nvSpPr>
              <p:cNvPr id="23" name="Text Box 2">
                <a:hlinkClick r:id="rId6"/>
                <a:extLst>
                  <a:ext uri="{FF2B5EF4-FFF2-40B4-BE49-F238E27FC236}">
                    <a16:creationId xmlns:a16="http://schemas.microsoft.com/office/drawing/2014/main" id="{7DAF8833-EBBF-BDB1-8ECC-BBD44F320F88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832181" y="6292302"/>
                <a:ext cx="1336862" cy="23083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3175" cap="flat" cmpd="sng">
                    <a:solidFill>
                      <a:srgbClr val="000000"/>
                    </a:solidFill>
                    <a:prstDash val="solid"/>
                    <a:miter lim="400000"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square" lIns="38100" tIns="38100" rIns="38100" bIns="38100" anchor="ctr">
                <a:spAutoFit/>
              </a:bodyPr>
              <a:lstStyle/>
              <a:p>
                <a:pPr eaLnBrk="1">
                  <a:defRPr/>
                </a:pPr>
                <a:r>
                  <a:rPr lang="en-US" sz="1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Arimo" panose="020B0604020202020204" pitchFamily="34" charset="0"/>
                    <a:ea typeface="Arimo" panose="020B0604020202020204" pitchFamily="34" charset="0"/>
                    <a:cs typeface="Arimo" panose="020B0604020202020204" pitchFamily="34" charset="0"/>
                  </a:rPr>
                  <a:t>EUROPOS.GROUP</a:t>
                </a:r>
                <a:endParaRPr lang="x-none" altLang="x-none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mo" panose="020B0604020202020204" pitchFamily="34" charset="0"/>
                  <a:ea typeface="Arimo" panose="020B0604020202020204" pitchFamily="34" charset="0"/>
                  <a:cs typeface="Arimo" panose="020B0604020202020204" pitchFamily="34" charset="0"/>
                  <a:sym typeface="Poppins SemiBold" charset="0"/>
                </a:endParaRPr>
              </a:p>
            </p:txBody>
          </p:sp>
          <p:sp>
            <p:nvSpPr>
              <p:cNvPr id="24" name="Text Box 2">
                <a:extLst>
                  <a:ext uri="{FF2B5EF4-FFF2-40B4-BE49-F238E27FC236}">
                    <a16:creationId xmlns:a16="http://schemas.microsoft.com/office/drawing/2014/main" id="{FF192E9B-248A-E68B-B259-E6A55D8673E3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2328917" y="6287049"/>
                <a:ext cx="1711455" cy="23083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3175" cap="flat" cmpd="sng">
                    <a:solidFill>
                      <a:srgbClr val="000000"/>
                    </a:solidFill>
                    <a:prstDash val="solid"/>
                    <a:miter lim="400000"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square" lIns="38100" tIns="38100" rIns="38100" bIns="38100" anchor="ctr">
                <a:spAutoFit/>
              </a:bodyPr>
              <a:lstStyle/>
              <a:p>
                <a:pPr eaLnBrk="1">
                  <a:defRPr/>
                </a:pPr>
                <a:r>
                  <a:rPr lang="en-US" sz="1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Arimo" panose="020B0604020202020204" pitchFamily="34" charset="0"/>
                    <a:ea typeface="Arimo" panose="020B0604020202020204" pitchFamily="34" charset="0"/>
                    <a:cs typeface="Arimo" panose="020B0604020202020204" pitchFamily="34" charset="0"/>
                  </a:rPr>
                  <a:t>EUROPOS.RU</a:t>
                </a:r>
                <a:endParaRPr lang="x-none" altLang="x-none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mo" panose="020B0604020202020204" pitchFamily="34" charset="0"/>
                  <a:ea typeface="Arimo" panose="020B0604020202020204" pitchFamily="34" charset="0"/>
                  <a:cs typeface="Arimo" panose="020B0604020202020204" pitchFamily="34" charset="0"/>
                  <a:sym typeface="Poppins SemiBold" charset="0"/>
                </a:endParaRPr>
              </a:p>
            </p:txBody>
          </p:sp>
        </p:grpSp>
        <p:sp>
          <p:nvSpPr>
            <p:cNvPr id="8" name="Text Box 2">
              <a:extLst>
                <a:ext uri="{FF2B5EF4-FFF2-40B4-BE49-F238E27FC236}">
                  <a16:creationId xmlns:a16="http://schemas.microsoft.com/office/drawing/2014/main" id="{8A502E16-EE71-CE58-27EE-9E3EE2A52321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3611617" y="6287049"/>
              <a:ext cx="1711455" cy="2308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175" cap="flat" cmpd="sng">
                  <a:solidFill>
                    <a:srgbClr val="000000"/>
                  </a:solidFill>
                  <a:prstDash val="solid"/>
                  <a:miter lim="400000"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square" lIns="38100" tIns="38100" rIns="38100" bIns="38100" anchor="ctr">
              <a:spAutoFit/>
            </a:bodyPr>
            <a:lstStyle/>
            <a:p>
              <a:pPr eaLnBrk="1">
                <a:defRPr/>
              </a:pPr>
              <a:r>
                <a:rPr lang="en-US" sz="1000" dirty="0">
                  <a:solidFill>
                    <a:schemeClr val="tx2">
                      <a:lumMod val="50000"/>
                      <a:lumOff val="50000"/>
                    </a:schemeClr>
                  </a:solidFill>
                  <a:latin typeface="Arimo" panose="020B0604020202020204" pitchFamily="34" charset="0"/>
                  <a:ea typeface="Arimo" panose="020B0604020202020204" pitchFamily="34" charset="0"/>
                  <a:cs typeface="Arimo" panose="020B0604020202020204" pitchFamily="34" charset="0"/>
                  <a:hlinkClick r:id="rId7">
                    <a:extLst>
                      <a:ext uri="{A12FA001-AC4F-418D-AE19-62706E023703}">
                        <ahyp:hlinkClr xmlns:ahyp="http://schemas.microsoft.com/office/drawing/2018/hyperlinkcolor" val="tx"/>
                      </a:ext>
                    </a:extLst>
                  </a:hlinkClick>
                </a:rPr>
                <a:t>EUROPOS.KZ</a:t>
              </a:r>
              <a:endParaRPr lang="x-none" altLang="x-none" sz="1000" dirty="0">
                <a:solidFill>
                  <a:schemeClr val="tx2">
                    <a:lumMod val="50000"/>
                    <a:lumOff val="50000"/>
                  </a:schemeClr>
                </a:solidFill>
                <a:latin typeface="Arimo" panose="020B0604020202020204" pitchFamily="34" charset="0"/>
                <a:ea typeface="Arimo" panose="020B0604020202020204" pitchFamily="34" charset="0"/>
                <a:cs typeface="Arimo" panose="020B0604020202020204" pitchFamily="34" charset="0"/>
                <a:sym typeface="Poppins SemiBold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4666010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Box 2">
            <a:hlinkClick r:id="rId2"/>
            <a:extLst>
              <a:ext uri="{FF2B5EF4-FFF2-40B4-BE49-F238E27FC236}">
                <a16:creationId xmlns:a16="http://schemas.microsoft.com/office/drawing/2014/main" id="{A1578530-DF48-4A45-BFF5-5B6C7CD05F35}"/>
              </a:ext>
            </a:extLst>
          </p:cNvPr>
          <p:cNvSpPr txBox="1">
            <a:spLocks/>
          </p:cNvSpPr>
          <p:nvPr/>
        </p:nvSpPr>
        <p:spPr bwMode="auto">
          <a:xfrm>
            <a:off x="832181" y="6531914"/>
            <a:ext cx="1336862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38100" tIns="38100" rIns="38100" bIns="38100" anchor="ctr">
            <a:spAutoFit/>
          </a:bodyPr>
          <a:lstStyle/>
          <a:p>
            <a:pPr eaLnBrk="1">
              <a:defRPr/>
            </a:pPr>
            <a:r>
              <a:rPr lang="ru-RU" altLang="x-none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Arimo" panose="020B0604020202020204" pitchFamily="34" charset="0"/>
                <a:ea typeface="Arimo" panose="020B0604020202020204" pitchFamily="34" charset="0"/>
                <a:cs typeface="Arimo" panose="020B0604020202020204" pitchFamily="34" charset="0"/>
                <a:sym typeface="Poppins SemiBold" charset="0"/>
              </a:rPr>
              <a:t>7</a:t>
            </a:r>
            <a:endParaRPr lang="x-none" altLang="x-none" sz="1000" dirty="0">
              <a:solidFill>
                <a:schemeClr val="tx1">
                  <a:lumMod val="50000"/>
                  <a:lumOff val="50000"/>
                </a:schemeClr>
              </a:solidFill>
              <a:latin typeface="Arimo" panose="020B0604020202020204" pitchFamily="34" charset="0"/>
              <a:ea typeface="Arimo" panose="020B0604020202020204" pitchFamily="34" charset="0"/>
              <a:cs typeface="Arimo" panose="020B0604020202020204" pitchFamily="34" charset="0"/>
              <a:sym typeface="Poppins SemiBold" charset="0"/>
            </a:endParaRPr>
          </a:p>
        </p:txBody>
      </p:sp>
      <p:pic>
        <p:nvPicPr>
          <p:cNvPr id="9" name="Рисунок 8" descr="Изображение выглядит как транспорт, ручная тележка&#10;&#10;Автоматически созданное описание">
            <a:extLst>
              <a:ext uri="{FF2B5EF4-FFF2-40B4-BE49-F238E27FC236}">
                <a16:creationId xmlns:a16="http://schemas.microsoft.com/office/drawing/2014/main" id="{42F42EDA-C600-46F9-A871-19C05D229149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05695" y="1303327"/>
            <a:ext cx="3309257" cy="4251346"/>
          </a:xfrm>
          <a:prstGeom prst="rect">
            <a:avLst/>
          </a:prstGeom>
        </p:spPr>
      </p:pic>
      <p:graphicFrame>
        <p:nvGraphicFramePr>
          <p:cNvPr id="10" name="Таблица 16">
            <a:extLst>
              <a:ext uri="{FF2B5EF4-FFF2-40B4-BE49-F238E27FC236}">
                <a16:creationId xmlns:a16="http://schemas.microsoft.com/office/drawing/2014/main" id="{132364CF-49AB-4BA2-94F1-600B8918902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75790447"/>
              </p:ext>
            </p:extLst>
          </p:nvPr>
        </p:nvGraphicFramePr>
        <p:xfrm>
          <a:off x="4192648" y="1264920"/>
          <a:ext cx="7156539" cy="452628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742969">
                  <a:extLst>
                    <a:ext uri="{9D8B030D-6E8A-4147-A177-3AD203B41FA5}">
                      <a16:colId xmlns:a16="http://schemas.microsoft.com/office/drawing/2014/main" val="1481249137"/>
                    </a:ext>
                  </a:extLst>
                </a:gridCol>
                <a:gridCol w="6413570">
                  <a:extLst>
                    <a:ext uri="{9D8B030D-6E8A-4147-A177-3AD203B41FA5}">
                      <a16:colId xmlns:a16="http://schemas.microsoft.com/office/drawing/2014/main" val="3263112729"/>
                    </a:ext>
                  </a:extLst>
                </a:gridCol>
              </a:tblGrid>
              <a:tr h="505068">
                <a:tc gridSpan="2">
                  <a:txBody>
                    <a:bodyPr/>
                    <a:lstStyle/>
                    <a:p>
                      <a:pPr algn="ctr"/>
                      <a:r>
                        <a:rPr lang="ru-RU" sz="2400" b="1" dirty="0">
                          <a:solidFill>
                            <a:srgbClr val="014592"/>
                          </a:solidFill>
                          <a:latin typeface="+mj-lt"/>
                        </a:rPr>
                        <a:t>Ключевые преимущества</a:t>
                      </a:r>
                      <a:endParaRPr lang="en-US" sz="2400" b="1" dirty="0">
                        <a:solidFill>
                          <a:srgbClr val="014592"/>
                        </a:solidFill>
                        <a:latin typeface="+mj-lt"/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18934348"/>
                  </a:ext>
                </a:extLst>
              </a:tr>
              <a:tr h="682548">
                <a:tc>
                  <a:txBody>
                    <a:bodyPr/>
                    <a:lstStyle/>
                    <a:p>
                      <a:endParaRPr lang="en-US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dirty="0">
                          <a:latin typeface="+mj-lt"/>
                        </a:rPr>
                        <a:t>Удобная, маневренная и привлекательная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316855532"/>
                  </a:ext>
                </a:extLst>
              </a:tr>
              <a:tr h="609181">
                <a:tc>
                  <a:txBody>
                    <a:bodyPr/>
                    <a:lstStyle/>
                    <a:p>
                      <a:endParaRPr lang="en-US" dirty="0">
                        <a:latin typeface="+mj-lt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dirty="0">
                          <a:latin typeface="+mj-lt"/>
                        </a:rPr>
                        <a:t>Возможна цветовая дифференциация под потребность клиента</a:t>
                      </a: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78419052"/>
                  </a:ext>
                </a:extLst>
              </a:tr>
              <a:tr h="696208">
                <a:tc>
                  <a:txBody>
                    <a:bodyPr/>
                    <a:lstStyle/>
                    <a:p>
                      <a:endParaRPr lang="en-US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dirty="0">
                          <a:latin typeface="+mj-lt"/>
                        </a:rPr>
                        <a:t>Износоустойчива – средний срок службы от 1,5 лет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559502681"/>
                  </a:ext>
                </a:extLst>
              </a:tr>
              <a:tr h="731017">
                <a:tc>
                  <a:txBody>
                    <a:bodyPr/>
                    <a:lstStyle/>
                    <a:p>
                      <a:endParaRPr lang="en-US" dirty="0">
                        <a:latin typeface="+mj-lt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dirty="0">
                          <a:latin typeface="+mj-lt"/>
                        </a:rPr>
                        <a:t>Бесшумная (нет шума при использовании и </a:t>
                      </a:r>
                      <a:r>
                        <a:rPr lang="ru-RU" dirty="0" err="1">
                          <a:latin typeface="+mj-lt"/>
                        </a:rPr>
                        <a:t>штабелировании</a:t>
                      </a:r>
                      <a:r>
                        <a:rPr lang="ru-RU" dirty="0">
                          <a:latin typeface="+mj-lt"/>
                        </a:rPr>
                        <a:t> в торговом зале)</a:t>
                      </a:r>
                      <a:endParaRPr lang="en-US" dirty="0">
                        <a:latin typeface="+mj-lt"/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5458679"/>
                  </a:ext>
                </a:extLst>
              </a:tr>
              <a:tr h="691178">
                <a:tc>
                  <a:txBody>
                    <a:bodyPr/>
                    <a:lstStyle/>
                    <a:p>
                      <a:endParaRPr lang="en-US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dirty="0">
                          <a:latin typeface="+mj-lt"/>
                        </a:rPr>
                        <a:t>Менее подвержена кражам (телега не применима для использования не по назначению в ряде случаев) 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581669299"/>
                  </a:ext>
                </a:extLst>
              </a:tr>
              <a:tr h="611080">
                <a:tc>
                  <a:txBody>
                    <a:bodyPr/>
                    <a:lstStyle/>
                    <a:p>
                      <a:endParaRPr lang="en-US" dirty="0">
                        <a:latin typeface="+mj-lt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dirty="0">
                          <a:latin typeface="+mj-lt"/>
                        </a:rPr>
                        <a:t>Цена на уровне металлических аналогов</a:t>
                      </a: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65695966"/>
                  </a:ext>
                </a:extLst>
              </a:tr>
            </a:tbl>
          </a:graphicData>
        </a:graphic>
      </p:graphicFrame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DBE5438C-EE6B-4989-A3ED-15297373539C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48039" y="1825246"/>
            <a:ext cx="409003" cy="409003"/>
          </a:xfrm>
          <a:prstGeom prst="rect">
            <a:avLst/>
          </a:prstGeom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1C9706B2-CD39-4B80-A134-E1685DA878F0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48039" y="2451042"/>
            <a:ext cx="409003" cy="409003"/>
          </a:xfrm>
          <a:prstGeom prst="rect">
            <a:avLst/>
          </a:prstGeom>
        </p:spPr>
      </p:pic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4F696E68-53BA-4C9C-8326-A8CDF9BFB97F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48039" y="3120593"/>
            <a:ext cx="409003" cy="409003"/>
          </a:xfrm>
          <a:prstGeom prst="rect">
            <a:avLst/>
          </a:prstGeom>
        </p:spPr>
      </p:pic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B35ABBC0-73D9-440F-9A8E-C6E3BF9D29C7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48039" y="3747861"/>
            <a:ext cx="409003" cy="409003"/>
          </a:xfrm>
          <a:prstGeom prst="rect">
            <a:avLst/>
          </a:prstGeom>
        </p:spPr>
      </p:pic>
      <p:pic>
        <p:nvPicPr>
          <p:cNvPr id="16" name="Рисунок 15">
            <a:extLst>
              <a:ext uri="{FF2B5EF4-FFF2-40B4-BE49-F238E27FC236}">
                <a16:creationId xmlns:a16="http://schemas.microsoft.com/office/drawing/2014/main" id="{79323FD0-1DFE-44BF-AD55-C208D8EC52F7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48039" y="4572845"/>
            <a:ext cx="409003" cy="409003"/>
          </a:xfrm>
          <a:prstGeom prst="rect">
            <a:avLst/>
          </a:prstGeom>
        </p:spPr>
      </p:pic>
      <p:pic>
        <p:nvPicPr>
          <p:cNvPr id="17" name="Рисунок 16">
            <a:extLst>
              <a:ext uri="{FF2B5EF4-FFF2-40B4-BE49-F238E27FC236}">
                <a16:creationId xmlns:a16="http://schemas.microsoft.com/office/drawing/2014/main" id="{F53A9F97-D723-4CFD-B997-366A4C5F6D62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48039" y="5304277"/>
            <a:ext cx="409003" cy="409003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596B0DC1-C94B-42EA-80D9-7B1608855394}"/>
              </a:ext>
            </a:extLst>
          </p:cNvPr>
          <p:cNvSpPr txBox="1"/>
          <p:nvPr/>
        </p:nvSpPr>
        <p:spPr>
          <a:xfrm>
            <a:off x="4749499" y="204293"/>
            <a:ext cx="737899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000" dirty="0">
                <a:solidFill>
                  <a:schemeClr val="tx1">
                    <a:lumMod val="50000"/>
                    <a:lumOff val="50000"/>
                  </a:schemeClr>
                </a:solidFill>
                <a:latin typeface="Montserrat Medium" panose="00000600000000000000" pitchFamily="2" charset="-52"/>
                <a:ea typeface="Open Sans" panose="020B0606030504020204" pitchFamily="34" charset="0"/>
                <a:cs typeface="Open Sans" panose="020B0606030504020204" pitchFamily="34" charset="0"/>
              </a:rPr>
              <a:t>Покупательская-тележка </a:t>
            </a:r>
            <a:r>
              <a:rPr lang="en-US" sz="2000" dirty="0">
                <a:solidFill>
                  <a:schemeClr val="tx1">
                    <a:lumMod val="50000"/>
                    <a:lumOff val="50000"/>
                  </a:schemeClr>
                </a:solidFill>
                <a:latin typeface="Montserrat Medium" panose="00000600000000000000" pitchFamily="2" charset="-52"/>
                <a:ea typeface="Open Sans" panose="020B0606030504020204" pitchFamily="34" charset="0"/>
                <a:cs typeface="Open Sans" panose="020B0606030504020204" pitchFamily="34" charset="0"/>
              </a:rPr>
              <a:t>SURF S</a:t>
            </a:r>
            <a:endParaRPr lang="ru-RU" sz="2000" dirty="0">
              <a:solidFill>
                <a:schemeClr val="tx1">
                  <a:lumMod val="50000"/>
                  <a:lumOff val="50000"/>
                </a:schemeClr>
              </a:solidFill>
              <a:latin typeface="Montserrat Medium" panose="00000600000000000000" pitchFamily="2" charset="-52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cxnSp>
        <p:nvCxnSpPr>
          <p:cNvPr id="19" name="Прямая соединительная линия 18">
            <a:extLst>
              <a:ext uri="{FF2B5EF4-FFF2-40B4-BE49-F238E27FC236}">
                <a16:creationId xmlns:a16="http://schemas.microsoft.com/office/drawing/2014/main" id="{5AE2F04C-69FB-4B2B-B979-00F4C2273FCD}"/>
              </a:ext>
            </a:extLst>
          </p:cNvPr>
          <p:cNvCxnSpPr>
            <a:cxnSpLocks/>
          </p:cNvCxnSpPr>
          <p:nvPr/>
        </p:nvCxnSpPr>
        <p:spPr>
          <a:xfrm>
            <a:off x="7651102" y="587237"/>
            <a:ext cx="4540898" cy="0"/>
          </a:xfrm>
          <a:prstGeom prst="line">
            <a:avLst/>
          </a:prstGeom>
          <a:ln>
            <a:solidFill>
              <a:srgbClr val="B2B2B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2" name="Группа 1">
            <a:extLst>
              <a:ext uri="{FF2B5EF4-FFF2-40B4-BE49-F238E27FC236}">
                <a16:creationId xmlns:a16="http://schemas.microsoft.com/office/drawing/2014/main" id="{218B6AD8-8FEA-900A-2403-D0A908487CDE}"/>
              </a:ext>
            </a:extLst>
          </p:cNvPr>
          <p:cNvGrpSpPr/>
          <p:nvPr/>
        </p:nvGrpSpPr>
        <p:grpSpPr>
          <a:xfrm>
            <a:off x="837497" y="6229093"/>
            <a:ext cx="10517006" cy="244865"/>
            <a:chOff x="832181" y="6287049"/>
            <a:chExt cx="10517006" cy="244865"/>
          </a:xfrm>
        </p:grpSpPr>
        <p:grpSp>
          <p:nvGrpSpPr>
            <p:cNvPr id="3" name="Группа 2">
              <a:extLst>
                <a:ext uri="{FF2B5EF4-FFF2-40B4-BE49-F238E27FC236}">
                  <a16:creationId xmlns:a16="http://schemas.microsoft.com/office/drawing/2014/main" id="{A67C55A7-8EA2-E335-D4DD-9B9259F706B9}"/>
                </a:ext>
              </a:extLst>
            </p:cNvPr>
            <p:cNvGrpSpPr/>
            <p:nvPr/>
          </p:nvGrpSpPr>
          <p:grpSpPr>
            <a:xfrm>
              <a:off x="832181" y="6287049"/>
              <a:ext cx="10517006" cy="244865"/>
              <a:chOff x="832181" y="6287049"/>
              <a:chExt cx="10517006" cy="244865"/>
            </a:xfrm>
          </p:grpSpPr>
          <p:sp>
            <p:nvSpPr>
              <p:cNvPr id="20" name="object 4">
                <a:extLst>
                  <a:ext uri="{FF2B5EF4-FFF2-40B4-BE49-F238E27FC236}">
                    <a16:creationId xmlns:a16="http://schemas.microsoft.com/office/drawing/2014/main" id="{36C21FE1-6539-3166-4C9F-8A0AEB2FE437}"/>
                  </a:ext>
                </a:extLst>
              </p:cNvPr>
              <p:cNvSpPr/>
              <p:nvPr/>
            </p:nvSpPr>
            <p:spPr>
              <a:xfrm>
                <a:off x="10512870" y="6355871"/>
                <a:ext cx="836317" cy="176043"/>
              </a:xfrm>
              <a:custGeom>
                <a:avLst/>
                <a:gdLst/>
                <a:ahLst/>
                <a:cxnLst/>
                <a:rect l="l" t="t" r="r" b="b"/>
                <a:pathLst>
                  <a:path w="2431415" h="511810">
                    <a:moveTo>
                      <a:pt x="2099118" y="393700"/>
                    </a:moveTo>
                    <a:lnTo>
                      <a:pt x="1901494" y="393700"/>
                    </a:lnTo>
                    <a:lnTo>
                      <a:pt x="1902599" y="394970"/>
                    </a:lnTo>
                    <a:lnTo>
                      <a:pt x="1905812" y="394970"/>
                    </a:lnTo>
                    <a:lnTo>
                      <a:pt x="1906854" y="396240"/>
                    </a:lnTo>
                    <a:lnTo>
                      <a:pt x="1907882" y="396240"/>
                    </a:lnTo>
                    <a:lnTo>
                      <a:pt x="1908898" y="397510"/>
                    </a:lnTo>
                    <a:lnTo>
                      <a:pt x="2127719" y="511810"/>
                    </a:lnTo>
                    <a:lnTo>
                      <a:pt x="2135695" y="511810"/>
                    </a:lnTo>
                    <a:lnTo>
                      <a:pt x="2136406" y="510540"/>
                    </a:lnTo>
                    <a:lnTo>
                      <a:pt x="2137270" y="510540"/>
                    </a:lnTo>
                    <a:lnTo>
                      <a:pt x="2137841" y="509270"/>
                    </a:lnTo>
                    <a:lnTo>
                      <a:pt x="2138349" y="509270"/>
                    </a:lnTo>
                    <a:lnTo>
                      <a:pt x="2138781" y="508000"/>
                    </a:lnTo>
                    <a:lnTo>
                      <a:pt x="2139022" y="508000"/>
                    </a:lnTo>
                    <a:lnTo>
                      <a:pt x="2139226" y="506730"/>
                    </a:lnTo>
                    <a:lnTo>
                      <a:pt x="2139391" y="506730"/>
                    </a:lnTo>
                    <a:lnTo>
                      <a:pt x="2139569" y="505460"/>
                    </a:lnTo>
                    <a:lnTo>
                      <a:pt x="2139416" y="501650"/>
                    </a:lnTo>
                    <a:lnTo>
                      <a:pt x="2139251" y="501650"/>
                    </a:lnTo>
                    <a:lnTo>
                      <a:pt x="2099118" y="393700"/>
                    </a:lnTo>
                    <a:close/>
                  </a:path>
                  <a:path w="2431415" h="511810">
                    <a:moveTo>
                      <a:pt x="1634756" y="509270"/>
                    </a:moveTo>
                    <a:lnTo>
                      <a:pt x="1628533" y="509270"/>
                    </a:lnTo>
                    <a:lnTo>
                      <a:pt x="1629067" y="510540"/>
                    </a:lnTo>
                    <a:lnTo>
                      <a:pt x="1634210" y="510540"/>
                    </a:lnTo>
                    <a:lnTo>
                      <a:pt x="1634756" y="509270"/>
                    </a:lnTo>
                    <a:close/>
                  </a:path>
                  <a:path w="2431415" h="511810">
                    <a:moveTo>
                      <a:pt x="1953666" y="3810"/>
                    </a:moveTo>
                    <a:lnTo>
                      <a:pt x="1939747" y="3810"/>
                    </a:lnTo>
                    <a:lnTo>
                      <a:pt x="1624596" y="497840"/>
                    </a:lnTo>
                    <a:lnTo>
                      <a:pt x="1624190" y="499110"/>
                    </a:lnTo>
                    <a:lnTo>
                      <a:pt x="1623783" y="499110"/>
                    </a:lnTo>
                    <a:lnTo>
                      <a:pt x="1623637" y="500380"/>
                    </a:lnTo>
                    <a:lnTo>
                      <a:pt x="1623574" y="502920"/>
                    </a:lnTo>
                    <a:lnTo>
                      <a:pt x="1623656" y="504190"/>
                    </a:lnTo>
                    <a:lnTo>
                      <a:pt x="1623809" y="504190"/>
                    </a:lnTo>
                    <a:lnTo>
                      <a:pt x="1623999" y="505460"/>
                    </a:lnTo>
                    <a:lnTo>
                      <a:pt x="1624355" y="505460"/>
                    </a:lnTo>
                    <a:lnTo>
                      <a:pt x="1624952" y="506730"/>
                    </a:lnTo>
                    <a:lnTo>
                      <a:pt x="1625307" y="508000"/>
                    </a:lnTo>
                    <a:lnTo>
                      <a:pt x="1626323" y="508000"/>
                    </a:lnTo>
                    <a:lnTo>
                      <a:pt x="1627009" y="509270"/>
                    </a:lnTo>
                    <a:lnTo>
                      <a:pt x="1635290" y="509270"/>
                    </a:lnTo>
                    <a:lnTo>
                      <a:pt x="1879333" y="396240"/>
                    </a:lnTo>
                    <a:lnTo>
                      <a:pt x="1880374" y="396240"/>
                    </a:lnTo>
                    <a:lnTo>
                      <a:pt x="1881428" y="394970"/>
                    </a:lnTo>
                    <a:lnTo>
                      <a:pt x="1884667" y="394970"/>
                    </a:lnTo>
                    <a:lnTo>
                      <a:pt x="1885759" y="393700"/>
                    </a:lnTo>
                    <a:lnTo>
                      <a:pt x="2099118" y="393700"/>
                    </a:lnTo>
                    <a:lnTo>
                      <a:pt x="2072678" y="322580"/>
                    </a:lnTo>
                    <a:lnTo>
                      <a:pt x="2072347" y="321310"/>
                    </a:lnTo>
                    <a:lnTo>
                      <a:pt x="2072220" y="321310"/>
                    </a:lnTo>
                    <a:lnTo>
                      <a:pt x="2072005" y="320040"/>
                    </a:lnTo>
                    <a:lnTo>
                      <a:pt x="2072055" y="314960"/>
                    </a:lnTo>
                    <a:lnTo>
                      <a:pt x="2072144" y="313690"/>
                    </a:lnTo>
                    <a:lnTo>
                      <a:pt x="2072589" y="312420"/>
                    </a:lnTo>
                    <a:lnTo>
                      <a:pt x="2072970" y="311150"/>
                    </a:lnTo>
                    <a:lnTo>
                      <a:pt x="2073427" y="309880"/>
                    </a:lnTo>
                    <a:lnTo>
                      <a:pt x="2073681" y="309880"/>
                    </a:lnTo>
                    <a:lnTo>
                      <a:pt x="2074240" y="308610"/>
                    </a:lnTo>
                    <a:lnTo>
                      <a:pt x="2074887" y="307340"/>
                    </a:lnTo>
                    <a:lnTo>
                      <a:pt x="2075586" y="307340"/>
                    </a:lnTo>
                    <a:lnTo>
                      <a:pt x="2075954" y="306070"/>
                    </a:lnTo>
                    <a:lnTo>
                      <a:pt x="2076348" y="306070"/>
                    </a:lnTo>
                    <a:lnTo>
                      <a:pt x="2077161" y="304800"/>
                    </a:lnTo>
                    <a:lnTo>
                      <a:pt x="2078037" y="304800"/>
                    </a:lnTo>
                    <a:lnTo>
                      <a:pt x="2078964" y="303530"/>
                    </a:lnTo>
                    <a:lnTo>
                      <a:pt x="2079942" y="303530"/>
                    </a:lnTo>
                    <a:lnTo>
                      <a:pt x="2080958" y="302260"/>
                    </a:lnTo>
                    <a:lnTo>
                      <a:pt x="2427300" y="142240"/>
                    </a:lnTo>
                    <a:lnTo>
                      <a:pt x="2428265" y="140970"/>
                    </a:lnTo>
                    <a:lnTo>
                      <a:pt x="2428938" y="140970"/>
                    </a:lnTo>
                    <a:lnTo>
                      <a:pt x="2429548" y="139700"/>
                    </a:lnTo>
                    <a:lnTo>
                      <a:pt x="2430081" y="139700"/>
                    </a:lnTo>
                    <a:lnTo>
                      <a:pt x="2430399" y="138430"/>
                    </a:lnTo>
                    <a:lnTo>
                      <a:pt x="2430678" y="138430"/>
                    </a:lnTo>
                    <a:lnTo>
                      <a:pt x="2430919" y="137160"/>
                    </a:lnTo>
                    <a:lnTo>
                      <a:pt x="2431313" y="137160"/>
                    </a:lnTo>
                    <a:lnTo>
                      <a:pt x="2431338" y="132080"/>
                    </a:lnTo>
                    <a:lnTo>
                      <a:pt x="2431186" y="132080"/>
                    </a:lnTo>
                    <a:lnTo>
                      <a:pt x="2430983" y="130810"/>
                    </a:lnTo>
                    <a:lnTo>
                      <a:pt x="2430602" y="130810"/>
                    </a:lnTo>
                    <a:lnTo>
                      <a:pt x="2430322" y="129540"/>
                    </a:lnTo>
                    <a:lnTo>
                      <a:pt x="2429814" y="129540"/>
                    </a:lnTo>
                    <a:lnTo>
                      <a:pt x="2429243" y="128270"/>
                    </a:lnTo>
                    <a:lnTo>
                      <a:pt x="2428608" y="128270"/>
                    </a:lnTo>
                    <a:lnTo>
                      <a:pt x="2427668" y="127000"/>
                    </a:lnTo>
                    <a:lnTo>
                      <a:pt x="2426106" y="127000"/>
                    </a:lnTo>
                    <a:lnTo>
                      <a:pt x="2424988" y="125730"/>
                    </a:lnTo>
                    <a:lnTo>
                      <a:pt x="2005863" y="125730"/>
                    </a:lnTo>
                    <a:lnTo>
                      <a:pt x="2004771" y="124460"/>
                    </a:lnTo>
                    <a:lnTo>
                      <a:pt x="2003196" y="124460"/>
                    </a:lnTo>
                    <a:lnTo>
                      <a:pt x="2002688" y="123190"/>
                    </a:lnTo>
                    <a:lnTo>
                      <a:pt x="2001697" y="123190"/>
                    </a:lnTo>
                    <a:lnTo>
                      <a:pt x="2000758" y="121920"/>
                    </a:lnTo>
                    <a:lnTo>
                      <a:pt x="1999449" y="121920"/>
                    </a:lnTo>
                    <a:lnTo>
                      <a:pt x="1998637" y="120650"/>
                    </a:lnTo>
                    <a:lnTo>
                      <a:pt x="1998256" y="120650"/>
                    </a:lnTo>
                    <a:lnTo>
                      <a:pt x="1997202" y="118110"/>
                    </a:lnTo>
                    <a:lnTo>
                      <a:pt x="1996884" y="118110"/>
                    </a:lnTo>
                    <a:lnTo>
                      <a:pt x="1996300" y="116840"/>
                    </a:lnTo>
                    <a:lnTo>
                      <a:pt x="1996033" y="116840"/>
                    </a:lnTo>
                    <a:lnTo>
                      <a:pt x="1954593" y="5080"/>
                    </a:lnTo>
                    <a:lnTo>
                      <a:pt x="1954250" y="5080"/>
                    </a:lnTo>
                    <a:lnTo>
                      <a:pt x="1953666" y="3810"/>
                    </a:lnTo>
                    <a:close/>
                  </a:path>
                  <a:path w="2431415" h="511810">
                    <a:moveTo>
                      <a:pt x="444957" y="502920"/>
                    </a:moveTo>
                    <a:lnTo>
                      <a:pt x="45097" y="502920"/>
                    </a:lnTo>
                    <a:lnTo>
                      <a:pt x="48336" y="504190"/>
                    </a:lnTo>
                    <a:lnTo>
                      <a:pt x="444957" y="502920"/>
                    </a:lnTo>
                    <a:close/>
                  </a:path>
                  <a:path w="2431415" h="511810">
                    <a:moveTo>
                      <a:pt x="615670" y="502920"/>
                    </a:moveTo>
                    <a:lnTo>
                      <a:pt x="520611" y="502920"/>
                    </a:lnTo>
                    <a:lnTo>
                      <a:pt x="521271" y="504190"/>
                    </a:lnTo>
                    <a:lnTo>
                      <a:pt x="612216" y="504190"/>
                    </a:lnTo>
                    <a:lnTo>
                      <a:pt x="615670" y="502920"/>
                    </a:lnTo>
                    <a:close/>
                  </a:path>
                  <a:path w="2431415" h="511810">
                    <a:moveTo>
                      <a:pt x="1552511" y="502920"/>
                    </a:moveTo>
                    <a:lnTo>
                      <a:pt x="1152918" y="502920"/>
                    </a:lnTo>
                    <a:lnTo>
                      <a:pt x="1154645" y="504190"/>
                    </a:lnTo>
                    <a:lnTo>
                      <a:pt x="1552511" y="502920"/>
                    </a:lnTo>
                    <a:close/>
                  </a:path>
                  <a:path w="2431415" h="511810">
                    <a:moveTo>
                      <a:pt x="451078" y="501650"/>
                    </a:moveTo>
                    <a:lnTo>
                      <a:pt x="36956" y="501650"/>
                    </a:lnTo>
                    <a:lnTo>
                      <a:pt x="38569" y="502920"/>
                    </a:lnTo>
                    <a:lnTo>
                      <a:pt x="449046" y="502920"/>
                    </a:lnTo>
                    <a:lnTo>
                      <a:pt x="451078" y="501650"/>
                    </a:lnTo>
                    <a:close/>
                  </a:path>
                  <a:path w="2431415" h="511810">
                    <a:moveTo>
                      <a:pt x="625970" y="501650"/>
                    </a:moveTo>
                    <a:lnTo>
                      <a:pt x="518426" y="501650"/>
                    </a:lnTo>
                    <a:lnTo>
                      <a:pt x="518934" y="502920"/>
                    </a:lnTo>
                    <a:lnTo>
                      <a:pt x="622554" y="502920"/>
                    </a:lnTo>
                    <a:lnTo>
                      <a:pt x="625970" y="501650"/>
                    </a:lnTo>
                    <a:close/>
                  </a:path>
                  <a:path w="2431415" h="511810">
                    <a:moveTo>
                      <a:pt x="1559280" y="501650"/>
                    </a:moveTo>
                    <a:lnTo>
                      <a:pt x="1146124" y="501650"/>
                    </a:lnTo>
                    <a:lnTo>
                      <a:pt x="1147813" y="502920"/>
                    </a:lnTo>
                    <a:lnTo>
                      <a:pt x="1558175" y="502920"/>
                    </a:lnTo>
                    <a:lnTo>
                      <a:pt x="1559280" y="501650"/>
                    </a:lnTo>
                    <a:close/>
                  </a:path>
                  <a:path w="2431415" h="511810">
                    <a:moveTo>
                      <a:pt x="454063" y="500380"/>
                    </a:moveTo>
                    <a:lnTo>
                      <a:pt x="33718" y="500380"/>
                    </a:lnTo>
                    <a:lnTo>
                      <a:pt x="35331" y="501650"/>
                    </a:lnTo>
                    <a:lnTo>
                      <a:pt x="453072" y="501650"/>
                    </a:lnTo>
                    <a:lnTo>
                      <a:pt x="454063" y="500380"/>
                    </a:lnTo>
                    <a:close/>
                  </a:path>
                  <a:path w="2431415" h="511810">
                    <a:moveTo>
                      <a:pt x="632752" y="500380"/>
                    </a:moveTo>
                    <a:lnTo>
                      <a:pt x="517461" y="500380"/>
                    </a:lnTo>
                    <a:lnTo>
                      <a:pt x="517613" y="501650"/>
                    </a:lnTo>
                    <a:lnTo>
                      <a:pt x="629373" y="501650"/>
                    </a:lnTo>
                    <a:lnTo>
                      <a:pt x="632752" y="500380"/>
                    </a:lnTo>
                    <a:close/>
                  </a:path>
                  <a:path w="2431415" h="511810">
                    <a:moveTo>
                      <a:pt x="1562506" y="500380"/>
                    </a:moveTo>
                    <a:lnTo>
                      <a:pt x="1141171" y="500380"/>
                    </a:lnTo>
                    <a:lnTo>
                      <a:pt x="1142796" y="501650"/>
                    </a:lnTo>
                    <a:lnTo>
                      <a:pt x="1561439" y="501650"/>
                    </a:lnTo>
                    <a:lnTo>
                      <a:pt x="1562506" y="500380"/>
                    </a:lnTo>
                    <a:close/>
                  </a:path>
                  <a:path w="2431415" h="511810">
                    <a:moveTo>
                      <a:pt x="755510" y="11430"/>
                    </a:moveTo>
                    <a:lnTo>
                      <a:pt x="302361" y="11430"/>
                    </a:lnTo>
                    <a:lnTo>
                      <a:pt x="293319" y="15240"/>
                    </a:lnTo>
                    <a:lnTo>
                      <a:pt x="287451" y="17780"/>
                    </a:lnTo>
                    <a:lnTo>
                      <a:pt x="281736" y="20320"/>
                    </a:lnTo>
                    <a:lnTo>
                      <a:pt x="278942" y="21590"/>
                    </a:lnTo>
                    <a:lnTo>
                      <a:pt x="276212" y="24130"/>
                    </a:lnTo>
                    <a:lnTo>
                      <a:pt x="270929" y="26670"/>
                    </a:lnTo>
                    <a:lnTo>
                      <a:pt x="268389" y="29210"/>
                    </a:lnTo>
                    <a:lnTo>
                      <a:pt x="265912" y="31750"/>
                    </a:lnTo>
                    <a:lnTo>
                      <a:pt x="263499" y="33020"/>
                    </a:lnTo>
                    <a:lnTo>
                      <a:pt x="261162" y="35560"/>
                    </a:lnTo>
                    <a:lnTo>
                      <a:pt x="258914" y="38100"/>
                    </a:lnTo>
                    <a:lnTo>
                      <a:pt x="256743" y="39370"/>
                    </a:lnTo>
                    <a:lnTo>
                      <a:pt x="7746" y="426720"/>
                    </a:lnTo>
                    <a:lnTo>
                      <a:pt x="6096" y="429260"/>
                    </a:lnTo>
                    <a:lnTo>
                      <a:pt x="5334" y="430530"/>
                    </a:lnTo>
                    <a:lnTo>
                      <a:pt x="4622" y="431800"/>
                    </a:lnTo>
                    <a:lnTo>
                      <a:pt x="3937" y="434340"/>
                    </a:lnTo>
                    <a:lnTo>
                      <a:pt x="3314" y="435610"/>
                    </a:lnTo>
                    <a:lnTo>
                      <a:pt x="2730" y="436880"/>
                    </a:lnTo>
                    <a:lnTo>
                      <a:pt x="2197" y="438150"/>
                    </a:lnTo>
                    <a:lnTo>
                      <a:pt x="1714" y="440690"/>
                    </a:lnTo>
                    <a:lnTo>
                      <a:pt x="1295" y="441960"/>
                    </a:lnTo>
                    <a:lnTo>
                      <a:pt x="914" y="443230"/>
                    </a:lnTo>
                    <a:lnTo>
                      <a:pt x="596" y="445770"/>
                    </a:lnTo>
                    <a:lnTo>
                      <a:pt x="342" y="447040"/>
                    </a:lnTo>
                    <a:lnTo>
                      <a:pt x="139" y="448310"/>
                    </a:lnTo>
                    <a:lnTo>
                      <a:pt x="63" y="449580"/>
                    </a:lnTo>
                    <a:lnTo>
                      <a:pt x="0" y="457200"/>
                    </a:lnTo>
                    <a:lnTo>
                      <a:pt x="139" y="458470"/>
                    </a:lnTo>
                    <a:lnTo>
                      <a:pt x="342" y="461010"/>
                    </a:lnTo>
                    <a:lnTo>
                      <a:pt x="609" y="462280"/>
                    </a:lnTo>
                    <a:lnTo>
                      <a:pt x="927" y="463550"/>
                    </a:lnTo>
                    <a:lnTo>
                      <a:pt x="1295" y="466090"/>
                    </a:lnTo>
                    <a:lnTo>
                      <a:pt x="1727" y="467360"/>
                    </a:lnTo>
                    <a:lnTo>
                      <a:pt x="2197" y="468630"/>
                    </a:lnTo>
                    <a:lnTo>
                      <a:pt x="2730" y="469900"/>
                    </a:lnTo>
                    <a:lnTo>
                      <a:pt x="3302" y="472440"/>
                    </a:lnTo>
                    <a:lnTo>
                      <a:pt x="10502" y="483870"/>
                    </a:lnTo>
                    <a:lnTo>
                      <a:pt x="11556" y="486410"/>
                    </a:lnTo>
                    <a:lnTo>
                      <a:pt x="12649" y="486410"/>
                    </a:lnTo>
                    <a:lnTo>
                      <a:pt x="13792" y="487680"/>
                    </a:lnTo>
                    <a:lnTo>
                      <a:pt x="14973" y="488950"/>
                    </a:lnTo>
                    <a:lnTo>
                      <a:pt x="16205" y="490220"/>
                    </a:lnTo>
                    <a:lnTo>
                      <a:pt x="17475" y="491490"/>
                    </a:lnTo>
                    <a:lnTo>
                      <a:pt x="18796" y="492760"/>
                    </a:lnTo>
                    <a:lnTo>
                      <a:pt x="21539" y="495300"/>
                    </a:lnTo>
                    <a:lnTo>
                      <a:pt x="22974" y="495300"/>
                    </a:lnTo>
                    <a:lnTo>
                      <a:pt x="25920" y="497840"/>
                    </a:lnTo>
                    <a:lnTo>
                      <a:pt x="27431" y="497840"/>
                    </a:lnTo>
                    <a:lnTo>
                      <a:pt x="30543" y="500380"/>
                    </a:lnTo>
                    <a:lnTo>
                      <a:pt x="455993" y="500380"/>
                    </a:lnTo>
                    <a:lnTo>
                      <a:pt x="456933" y="499110"/>
                    </a:lnTo>
                    <a:lnTo>
                      <a:pt x="458787" y="499110"/>
                    </a:lnTo>
                    <a:lnTo>
                      <a:pt x="460540" y="497840"/>
                    </a:lnTo>
                    <a:lnTo>
                      <a:pt x="461391" y="496570"/>
                    </a:lnTo>
                    <a:lnTo>
                      <a:pt x="462216" y="496570"/>
                    </a:lnTo>
                    <a:lnTo>
                      <a:pt x="463016" y="495300"/>
                    </a:lnTo>
                    <a:lnTo>
                      <a:pt x="464553" y="494030"/>
                    </a:lnTo>
                    <a:lnTo>
                      <a:pt x="465277" y="492760"/>
                    </a:lnTo>
                    <a:lnTo>
                      <a:pt x="465975" y="492760"/>
                    </a:lnTo>
                    <a:lnTo>
                      <a:pt x="467283" y="490220"/>
                    </a:lnTo>
                    <a:lnTo>
                      <a:pt x="467893" y="490220"/>
                    </a:lnTo>
                    <a:lnTo>
                      <a:pt x="469036" y="487680"/>
                    </a:lnTo>
                    <a:lnTo>
                      <a:pt x="533107" y="387350"/>
                    </a:lnTo>
                    <a:lnTo>
                      <a:pt x="533438" y="387350"/>
                    </a:lnTo>
                    <a:lnTo>
                      <a:pt x="533730" y="386080"/>
                    </a:lnTo>
                    <a:lnTo>
                      <a:pt x="533857" y="386080"/>
                    </a:lnTo>
                    <a:lnTo>
                      <a:pt x="533717" y="383540"/>
                    </a:lnTo>
                    <a:lnTo>
                      <a:pt x="533438" y="383540"/>
                    </a:lnTo>
                    <a:lnTo>
                      <a:pt x="533107" y="382270"/>
                    </a:lnTo>
                    <a:lnTo>
                      <a:pt x="532587" y="382270"/>
                    </a:lnTo>
                    <a:lnTo>
                      <a:pt x="532345" y="381000"/>
                    </a:lnTo>
                    <a:lnTo>
                      <a:pt x="530123" y="381000"/>
                    </a:lnTo>
                    <a:lnTo>
                      <a:pt x="529272" y="379730"/>
                    </a:lnTo>
                    <a:lnTo>
                      <a:pt x="190601" y="379730"/>
                    </a:lnTo>
                    <a:lnTo>
                      <a:pt x="190055" y="378460"/>
                    </a:lnTo>
                    <a:lnTo>
                      <a:pt x="189369" y="378460"/>
                    </a:lnTo>
                    <a:lnTo>
                      <a:pt x="189001" y="377190"/>
                    </a:lnTo>
                    <a:lnTo>
                      <a:pt x="188658" y="377190"/>
                    </a:lnTo>
                    <a:lnTo>
                      <a:pt x="188518" y="375920"/>
                    </a:lnTo>
                    <a:lnTo>
                      <a:pt x="188391" y="375920"/>
                    </a:lnTo>
                    <a:lnTo>
                      <a:pt x="188709" y="373380"/>
                    </a:lnTo>
                    <a:lnTo>
                      <a:pt x="188912" y="373380"/>
                    </a:lnTo>
                    <a:lnTo>
                      <a:pt x="189166" y="372110"/>
                    </a:lnTo>
                    <a:lnTo>
                      <a:pt x="228866" y="309880"/>
                    </a:lnTo>
                    <a:lnTo>
                      <a:pt x="229958" y="309880"/>
                    </a:lnTo>
                    <a:lnTo>
                      <a:pt x="230543" y="308610"/>
                    </a:lnTo>
                    <a:lnTo>
                      <a:pt x="582777" y="308610"/>
                    </a:lnTo>
                    <a:lnTo>
                      <a:pt x="583552" y="307340"/>
                    </a:lnTo>
                    <a:lnTo>
                      <a:pt x="584758" y="307340"/>
                    </a:lnTo>
                    <a:lnTo>
                      <a:pt x="584974" y="306070"/>
                    </a:lnTo>
                    <a:lnTo>
                      <a:pt x="585279" y="306070"/>
                    </a:lnTo>
                    <a:lnTo>
                      <a:pt x="642531" y="215900"/>
                    </a:lnTo>
                    <a:lnTo>
                      <a:pt x="642975" y="215900"/>
                    </a:lnTo>
                    <a:lnTo>
                      <a:pt x="643102" y="214630"/>
                    </a:lnTo>
                    <a:lnTo>
                      <a:pt x="642810" y="212090"/>
                    </a:lnTo>
                    <a:lnTo>
                      <a:pt x="642531" y="212090"/>
                    </a:lnTo>
                    <a:lnTo>
                      <a:pt x="642353" y="210820"/>
                    </a:lnTo>
                    <a:lnTo>
                      <a:pt x="641718" y="210820"/>
                    </a:lnTo>
                    <a:lnTo>
                      <a:pt x="641197" y="209550"/>
                    </a:lnTo>
                    <a:lnTo>
                      <a:pt x="301396" y="209550"/>
                    </a:lnTo>
                    <a:lnTo>
                      <a:pt x="300913" y="208280"/>
                    </a:lnTo>
                    <a:lnTo>
                      <a:pt x="299173" y="208280"/>
                    </a:lnTo>
                    <a:lnTo>
                      <a:pt x="298932" y="207010"/>
                    </a:lnTo>
                    <a:lnTo>
                      <a:pt x="298323" y="207010"/>
                    </a:lnTo>
                    <a:lnTo>
                      <a:pt x="298018" y="205740"/>
                    </a:lnTo>
                    <a:lnTo>
                      <a:pt x="297764" y="205740"/>
                    </a:lnTo>
                    <a:lnTo>
                      <a:pt x="297891" y="203200"/>
                    </a:lnTo>
                    <a:lnTo>
                      <a:pt x="298157" y="201930"/>
                    </a:lnTo>
                    <a:lnTo>
                      <a:pt x="298411" y="201930"/>
                    </a:lnTo>
                    <a:lnTo>
                      <a:pt x="339712" y="137160"/>
                    </a:lnTo>
                    <a:lnTo>
                      <a:pt x="340156" y="135890"/>
                    </a:lnTo>
                    <a:lnTo>
                      <a:pt x="341541" y="135890"/>
                    </a:lnTo>
                    <a:lnTo>
                      <a:pt x="342011" y="134620"/>
                    </a:lnTo>
                    <a:lnTo>
                      <a:pt x="694397" y="134620"/>
                    </a:lnTo>
                    <a:lnTo>
                      <a:pt x="694969" y="133350"/>
                    </a:lnTo>
                    <a:lnTo>
                      <a:pt x="695706" y="133350"/>
                    </a:lnTo>
                    <a:lnTo>
                      <a:pt x="696112" y="132080"/>
                    </a:lnTo>
                    <a:lnTo>
                      <a:pt x="759472" y="33020"/>
                    </a:lnTo>
                    <a:lnTo>
                      <a:pt x="759993" y="31750"/>
                    </a:lnTo>
                    <a:lnTo>
                      <a:pt x="760463" y="31750"/>
                    </a:lnTo>
                    <a:lnTo>
                      <a:pt x="760869" y="30480"/>
                    </a:lnTo>
                    <a:lnTo>
                      <a:pt x="761047" y="29210"/>
                    </a:lnTo>
                    <a:lnTo>
                      <a:pt x="761339" y="29210"/>
                    </a:lnTo>
                    <a:lnTo>
                      <a:pt x="761466" y="27940"/>
                    </a:lnTo>
                    <a:lnTo>
                      <a:pt x="761657" y="26670"/>
                    </a:lnTo>
                    <a:lnTo>
                      <a:pt x="761657" y="22860"/>
                    </a:lnTo>
                    <a:lnTo>
                      <a:pt x="761466" y="21590"/>
                    </a:lnTo>
                    <a:lnTo>
                      <a:pt x="761199" y="20320"/>
                    </a:lnTo>
                    <a:lnTo>
                      <a:pt x="760869" y="19050"/>
                    </a:lnTo>
                    <a:lnTo>
                      <a:pt x="760247" y="17780"/>
                    </a:lnTo>
                    <a:lnTo>
                      <a:pt x="759764" y="16510"/>
                    </a:lnTo>
                    <a:lnTo>
                      <a:pt x="759218" y="15240"/>
                    </a:lnTo>
                    <a:lnTo>
                      <a:pt x="758609" y="15240"/>
                    </a:lnTo>
                    <a:lnTo>
                      <a:pt x="757923" y="13970"/>
                    </a:lnTo>
                    <a:lnTo>
                      <a:pt x="757186" y="12700"/>
                    </a:lnTo>
                    <a:lnTo>
                      <a:pt x="756373" y="12700"/>
                    </a:lnTo>
                    <a:lnTo>
                      <a:pt x="755510" y="11430"/>
                    </a:lnTo>
                    <a:close/>
                  </a:path>
                  <a:path w="2431415" h="511810">
                    <a:moveTo>
                      <a:pt x="1310068" y="11430"/>
                    </a:moveTo>
                    <a:lnTo>
                      <a:pt x="856830" y="11430"/>
                    </a:lnTo>
                    <a:lnTo>
                      <a:pt x="843813" y="16510"/>
                    </a:lnTo>
                    <a:lnTo>
                      <a:pt x="837577" y="19050"/>
                    </a:lnTo>
                    <a:lnTo>
                      <a:pt x="834542" y="21590"/>
                    </a:lnTo>
                    <a:lnTo>
                      <a:pt x="831557" y="22860"/>
                    </a:lnTo>
                    <a:lnTo>
                      <a:pt x="828649" y="25400"/>
                    </a:lnTo>
                    <a:lnTo>
                      <a:pt x="825804" y="26670"/>
                    </a:lnTo>
                    <a:lnTo>
                      <a:pt x="823023" y="29210"/>
                    </a:lnTo>
                    <a:lnTo>
                      <a:pt x="799782" y="54610"/>
                    </a:lnTo>
                    <a:lnTo>
                      <a:pt x="517779" y="496570"/>
                    </a:lnTo>
                    <a:lnTo>
                      <a:pt x="517258" y="496570"/>
                    </a:lnTo>
                    <a:lnTo>
                      <a:pt x="517194" y="499110"/>
                    </a:lnTo>
                    <a:lnTo>
                      <a:pt x="517271" y="500380"/>
                    </a:lnTo>
                    <a:lnTo>
                      <a:pt x="636092" y="500380"/>
                    </a:lnTo>
                    <a:lnTo>
                      <a:pt x="649109" y="495300"/>
                    </a:lnTo>
                    <a:lnTo>
                      <a:pt x="655345" y="492760"/>
                    </a:lnTo>
                    <a:lnTo>
                      <a:pt x="658380" y="490220"/>
                    </a:lnTo>
                    <a:lnTo>
                      <a:pt x="661352" y="488950"/>
                    </a:lnTo>
                    <a:lnTo>
                      <a:pt x="664273" y="486410"/>
                    </a:lnTo>
                    <a:lnTo>
                      <a:pt x="667118" y="485140"/>
                    </a:lnTo>
                    <a:lnTo>
                      <a:pt x="669899" y="482600"/>
                    </a:lnTo>
                    <a:lnTo>
                      <a:pt x="691235" y="459740"/>
                    </a:lnTo>
                    <a:lnTo>
                      <a:pt x="693140" y="457200"/>
                    </a:lnTo>
                    <a:lnTo>
                      <a:pt x="897813" y="137160"/>
                    </a:lnTo>
                    <a:lnTo>
                      <a:pt x="898258" y="135890"/>
                    </a:lnTo>
                    <a:lnTo>
                      <a:pt x="899642" y="135890"/>
                    </a:lnTo>
                    <a:lnTo>
                      <a:pt x="900125" y="134620"/>
                    </a:lnTo>
                    <a:lnTo>
                      <a:pt x="1249011" y="134620"/>
                    </a:lnTo>
                    <a:lnTo>
                      <a:pt x="1313815" y="33020"/>
                    </a:lnTo>
                    <a:lnTo>
                      <a:pt x="1314361" y="31750"/>
                    </a:lnTo>
                    <a:lnTo>
                      <a:pt x="1314615" y="31750"/>
                    </a:lnTo>
                    <a:lnTo>
                      <a:pt x="1315059" y="30480"/>
                    </a:lnTo>
                    <a:lnTo>
                      <a:pt x="1315427" y="29210"/>
                    </a:lnTo>
                    <a:lnTo>
                      <a:pt x="1315720" y="27940"/>
                    </a:lnTo>
                    <a:lnTo>
                      <a:pt x="1315935" y="26670"/>
                    </a:lnTo>
                    <a:lnTo>
                      <a:pt x="1316075" y="26670"/>
                    </a:lnTo>
                    <a:lnTo>
                      <a:pt x="1315923" y="21590"/>
                    </a:lnTo>
                    <a:lnTo>
                      <a:pt x="1315707" y="21590"/>
                    </a:lnTo>
                    <a:lnTo>
                      <a:pt x="1315415" y="20320"/>
                    </a:lnTo>
                    <a:lnTo>
                      <a:pt x="1315046" y="19050"/>
                    </a:lnTo>
                    <a:lnTo>
                      <a:pt x="1314602" y="17780"/>
                    </a:lnTo>
                    <a:lnTo>
                      <a:pt x="1314081" y="16510"/>
                    </a:lnTo>
                    <a:lnTo>
                      <a:pt x="1313497" y="15240"/>
                    </a:lnTo>
                    <a:lnTo>
                      <a:pt x="1312837" y="15240"/>
                    </a:lnTo>
                    <a:lnTo>
                      <a:pt x="1312113" y="13970"/>
                    </a:lnTo>
                    <a:lnTo>
                      <a:pt x="1311338" y="12700"/>
                    </a:lnTo>
                    <a:lnTo>
                      <a:pt x="1310932" y="12700"/>
                    </a:lnTo>
                    <a:lnTo>
                      <a:pt x="1310068" y="11430"/>
                    </a:lnTo>
                    <a:close/>
                  </a:path>
                  <a:path w="2431415" h="511810">
                    <a:moveTo>
                      <a:pt x="1565605" y="499110"/>
                    </a:moveTo>
                    <a:lnTo>
                      <a:pt x="1137958" y="499110"/>
                    </a:lnTo>
                    <a:lnTo>
                      <a:pt x="1139545" y="500380"/>
                    </a:lnTo>
                    <a:lnTo>
                      <a:pt x="1564589" y="500380"/>
                    </a:lnTo>
                    <a:lnTo>
                      <a:pt x="1565605" y="499110"/>
                    </a:lnTo>
                    <a:close/>
                  </a:path>
                  <a:path w="2431415" h="511810">
                    <a:moveTo>
                      <a:pt x="1569440" y="496570"/>
                    </a:moveTo>
                    <a:lnTo>
                      <a:pt x="1133335" y="496570"/>
                    </a:lnTo>
                    <a:lnTo>
                      <a:pt x="1136396" y="499110"/>
                    </a:lnTo>
                    <a:lnTo>
                      <a:pt x="1566595" y="499110"/>
                    </a:lnTo>
                    <a:lnTo>
                      <a:pt x="1567561" y="497840"/>
                    </a:lnTo>
                    <a:lnTo>
                      <a:pt x="1568513" y="497840"/>
                    </a:lnTo>
                    <a:lnTo>
                      <a:pt x="1569440" y="496570"/>
                    </a:lnTo>
                    <a:close/>
                  </a:path>
                  <a:path w="2431415" h="511810">
                    <a:moveTo>
                      <a:pt x="1863458" y="11430"/>
                    </a:moveTo>
                    <a:lnTo>
                      <a:pt x="1410665" y="11430"/>
                    </a:lnTo>
                    <a:lnTo>
                      <a:pt x="1397647" y="16510"/>
                    </a:lnTo>
                    <a:lnTo>
                      <a:pt x="1391412" y="19050"/>
                    </a:lnTo>
                    <a:lnTo>
                      <a:pt x="1388376" y="21590"/>
                    </a:lnTo>
                    <a:lnTo>
                      <a:pt x="1385404" y="22860"/>
                    </a:lnTo>
                    <a:lnTo>
                      <a:pt x="1382496" y="25400"/>
                    </a:lnTo>
                    <a:lnTo>
                      <a:pt x="1379639" y="26670"/>
                    </a:lnTo>
                    <a:lnTo>
                      <a:pt x="1376870" y="29210"/>
                    </a:lnTo>
                    <a:lnTo>
                      <a:pt x="1353616" y="54610"/>
                    </a:lnTo>
                    <a:lnTo>
                      <a:pt x="1115898" y="426720"/>
                    </a:lnTo>
                    <a:lnTo>
                      <a:pt x="1114996" y="427990"/>
                    </a:lnTo>
                    <a:lnTo>
                      <a:pt x="1114145" y="429260"/>
                    </a:lnTo>
                    <a:lnTo>
                      <a:pt x="1113345" y="431800"/>
                    </a:lnTo>
                    <a:lnTo>
                      <a:pt x="1112596" y="433070"/>
                    </a:lnTo>
                    <a:lnTo>
                      <a:pt x="1111897" y="434340"/>
                    </a:lnTo>
                    <a:lnTo>
                      <a:pt x="1111262" y="435610"/>
                    </a:lnTo>
                    <a:lnTo>
                      <a:pt x="1110678" y="438150"/>
                    </a:lnTo>
                    <a:lnTo>
                      <a:pt x="1110157" y="439420"/>
                    </a:lnTo>
                    <a:lnTo>
                      <a:pt x="1109687" y="440690"/>
                    </a:lnTo>
                    <a:lnTo>
                      <a:pt x="1109281" y="441960"/>
                    </a:lnTo>
                    <a:lnTo>
                      <a:pt x="1108925" y="444500"/>
                    </a:lnTo>
                    <a:lnTo>
                      <a:pt x="1108633" y="445770"/>
                    </a:lnTo>
                    <a:lnTo>
                      <a:pt x="1108392" y="447040"/>
                    </a:lnTo>
                    <a:lnTo>
                      <a:pt x="1108214" y="449580"/>
                    </a:lnTo>
                    <a:lnTo>
                      <a:pt x="1108163" y="457200"/>
                    </a:lnTo>
                    <a:lnTo>
                      <a:pt x="1108227" y="458470"/>
                    </a:lnTo>
                    <a:lnTo>
                      <a:pt x="1108405" y="459740"/>
                    </a:lnTo>
                    <a:lnTo>
                      <a:pt x="1108646" y="461010"/>
                    </a:lnTo>
                    <a:lnTo>
                      <a:pt x="1108938" y="463550"/>
                    </a:lnTo>
                    <a:lnTo>
                      <a:pt x="1109294" y="464820"/>
                    </a:lnTo>
                    <a:lnTo>
                      <a:pt x="1109713" y="466090"/>
                    </a:lnTo>
                    <a:lnTo>
                      <a:pt x="1110195" y="468630"/>
                    </a:lnTo>
                    <a:lnTo>
                      <a:pt x="1110716" y="469900"/>
                    </a:lnTo>
                    <a:lnTo>
                      <a:pt x="1111300" y="471170"/>
                    </a:lnTo>
                    <a:lnTo>
                      <a:pt x="1111948" y="472440"/>
                    </a:lnTo>
                    <a:lnTo>
                      <a:pt x="1112647" y="474980"/>
                    </a:lnTo>
                    <a:lnTo>
                      <a:pt x="1113383" y="476250"/>
                    </a:lnTo>
                    <a:lnTo>
                      <a:pt x="1114196" y="477520"/>
                    </a:lnTo>
                    <a:lnTo>
                      <a:pt x="1115047" y="478790"/>
                    </a:lnTo>
                    <a:lnTo>
                      <a:pt x="1115961" y="480060"/>
                    </a:lnTo>
                    <a:lnTo>
                      <a:pt x="1116914" y="482600"/>
                    </a:lnTo>
                    <a:lnTo>
                      <a:pt x="1126236" y="492760"/>
                    </a:lnTo>
                    <a:lnTo>
                      <a:pt x="1127582" y="492760"/>
                    </a:lnTo>
                    <a:lnTo>
                      <a:pt x="1128966" y="494030"/>
                    </a:lnTo>
                    <a:lnTo>
                      <a:pt x="1131849" y="496570"/>
                    </a:lnTo>
                    <a:lnTo>
                      <a:pt x="1570342" y="496570"/>
                    </a:lnTo>
                    <a:lnTo>
                      <a:pt x="1572069" y="494030"/>
                    </a:lnTo>
                    <a:lnTo>
                      <a:pt x="1572882" y="494030"/>
                    </a:lnTo>
                    <a:lnTo>
                      <a:pt x="1573682" y="492760"/>
                    </a:lnTo>
                    <a:lnTo>
                      <a:pt x="1574444" y="491490"/>
                    </a:lnTo>
                    <a:lnTo>
                      <a:pt x="1575181" y="491490"/>
                    </a:lnTo>
                    <a:lnTo>
                      <a:pt x="1576552" y="488950"/>
                    </a:lnTo>
                    <a:lnTo>
                      <a:pt x="1577187" y="487680"/>
                    </a:lnTo>
                    <a:lnTo>
                      <a:pt x="1646113" y="379730"/>
                    </a:lnTo>
                    <a:lnTo>
                      <a:pt x="1299349" y="379730"/>
                    </a:lnTo>
                    <a:lnTo>
                      <a:pt x="1298854" y="378460"/>
                    </a:lnTo>
                    <a:lnTo>
                      <a:pt x="1298422" y="378460"/>
                    </a:lnTo>
                    <a:lnTo>
                      <a:pt x="1298079" y="377190"/>
                    </a:lnTo>
                    <a:lnTo>
                      <a:pt x="1297762" y="377190"/>
                    </a:lnTo>
                    <a:lnTo>
                      <a:pt x="1297635" y="375920"/>
                    </a:lnTo>
                    <a:lnTo>
                      <a:pt x="1297762" y="373380"/>
                    </a:lnTo>
                    <a:lnTo>
                      <a:pt x="1298232" y="373380"/>
                    </a:lnTo>
                    <a:lnTo>
                      <a:pt x="1448866" y="137160"/>
                    </a:lnTo>
                    <a:lnTo>
                      <a:pt x="1449311" y="135890"/>
                    </a:lnTo>
                    <a:lnTo>
                      <a:pt x="1450695" y="135890"/>
                    </a:lnTo>
                    <a:lnTo>
                      <a:pt x="1451178" y="134620"/>
                    </a:lnTo>
                    <a:lnTo>
                      <a:pt x="1802549" y="134620"/>
                    </a:lnTo>
                    <a:lnTo>
                      <a:pt x="1803120" y="133350"/>
                    </a:lnTo>
                    <a:lnTo>
                      <a:pt x="1803755" y="133350"/>
                    </a:lnTo>
                    <a:lnTo>
                      <a:pt x="1804276" y="132080"/>
                    </a:lnTo>
                    <a:lnTo>
                      <a:pt x="1867357" y="34290"/>
                    </a:lnTo>
                    <a:lnTo>
                      <a:pt x="1867941" y="33020"/>
                    </a:lnTo>
                    <a:lnTo>
                      <a:pt x="1868449" y="31750"/>
                    </a:lnTo>
                    <a:lnTo>
                      <a:pt x="1868893" y="30480"/>
                    </a:lnTo>
                    <a:lnTo>
                      <a:pt x="1869262" y="29210"/>
                    </a:lnTo>
                    <a:lnTo>
                      <a:pt x="1869427" y="29210"/>
                    </a:lnTo>
                    <a:lnTo>
                      <a:pt x="1869681" y="27940"/>
                    </a:lnTo>
                    <a:lnTo>
                      <a:pt x="1869859" y="26670"/>
                    </a:lnTo>
                    <a:lnTo>
                      <a:pt x="1869668" y="21590"/>
                    </a:lnTo>
                    <a:lnTo>
                      <a:pt x="1869414" y="20320"/>
                    </a:lnTo>
                    <a:lnTo>
                      <a:pt x="1869071" y="19050"/>
                    </a:lnTo>
                    <a:lnTo>
                      <a:pt x="1868881" y="19050"/>
                    </a:lnTo>
                    <a:lnTo>
                      <a:pt x="1868436" y="17780"/>
                    </a:lnTo>
                    <a:lnTo>
                      <a:pt x="1867916" y="16510"/>
                    </a:lnTo>
                    <a:lnTo>
                      <a:pt x="1867331" y="15240"/>
                    </a:lnTo>
                    <a:lnTo>
                      <a:pt x="1867014" y="15240"/>
                    </a:lnTo>
                    <a:lnTo>
                      <a:pt x="1866328" y="13970"/>
                    </a:lnTo>
                    <a:lnTo>
                      <a:pt x="1865960" y="13970"/>
                    </a:lnTo>
                    <a:lnTo>
                      <a:pt x="1864766" y="12700"/>
                    </a:lnTo>
                    <a:lnTo>
                      <a:pt x="1864347" y="12700"/>
                    </a:lnTo>
                    <a:lnTo>
                      <a:pt x="1863458" y="11430"/>
                    </a:lnTo>
                    <a:close/>
                  </a:path>
                  <a:path w="2431415" h="511810">
                    <a:moveTo>
                      <a:pt x="1047432" y="433070"/>
                    </a:moveTo>
                    <a:lnTo>
                      <a:pt x="787857" y="433070"/>
                    </a:lnTo>
                    <a:lnTo>
                      <a:pt x="788454" y="434340"/>
                    </a:lnTo>
                    <a:lnTo>
                      <a:pt x="1046302" y="434340"/>
                    </a:lnTo>
                    <a:lnTo>
                      <a:pt x="1047432" y="433070"/>
                    </a:lnTo>
                    <a:close/>
                  </a:path>
                  <a:path w="2431415" h="511810">
                    <a:moveTo>
                      <a:pt x="1058887" y="427990"/>
                    </a:moveTo>
                    <a:lnTo>
                      <a:pt x="785812" y="427990"/>
                    </a:lnTo>
                    <a:lnTo>
                      <a:pt x="785660" y="429260"/>
                    </a:lnTo>
                    <a:lnTo>
                      <a:pt x="785964" y="431800"/>
                    </a:lnTo>
                    <a:lnTo>
                      <a:pt x="786257" y="431800"/>
                    </a:lnTo>
                    <a:lnTo>
                      <a:pt x="786625" y="433070"/>
                    </a:lnTo>
                    <a:lnTo>
                      <a:pt x="1050747" y="433070"/>
                    </a:lnTo>
                    <a:lnTo>
                      <a:pt x="1051826" y="431800"/>
                    </a:lnTo>
                    <a:lnTo>
                      <a:pt x="1053934" y="430530"/>
                    </a:lnTo>
                    <a:lnTo>
                      <a:pt x="1055966" y="430530"/>
                    </a:lnTo>
                    <a:lnTo>
                      <a:pt x="1056970" y="429260"/>
                    </a:lnTo>
                    <a:lnTo>
                      <a:pt x="1057935" y="429260"/>
                    </a:lnTo>
                    <a:lnTo>
                      <a:pt x="1058887" y="427990"/>
                    </a:lnTo>
                    <a:close/>
                  </a:path>
                  <a:path w="2431415" h="511810">
                    <a:moveTo>
                      <a:pt x="1249011" y="134620"/>
                    </a:moveTo>
                    <a:lnTo>
                      <a:pt x="1091425" y="134620"/>
                    </a:lnTo>
                    <a:lnTo>
                      <a:pt x="1091895" y="135890"/>
                    </a:lnTo>
                    <a:lnTo>
                      <a:pt x="1093279" y="135890"/>
                    </a:lnTo>
                    <a:lnTo>
                      <a:pt x="1093724" y="137160"/>
                    </a:lnTo>
                    <a:lnTo>
                      <a:pt x="1094244" y="137160"/>
                    </a:lnTo>
                    <a:lnTo>
                      <a:pt x="1094384" y="138430"/>
                    </a:lnTo>
                    <a:lnTo>
                      <a:pt x="1094536" y="138430"/>
                    </a:lnTo>
                    <a:lnTo>
                      <a:pt x="1094689" y="139700"/>
                    </a:lnTo>
                    <a:lnTo>
                      <a:pt x="1094536" y="140970"/>
                    </a:lnTo>
                    <a:lnTo>
                      <a:pt x="1094384" y="140970"/>
                    </a:lnTo>
                    <a:lnTo>
                      <a:pt x="1094257" y="142240"/>
                    </a:lnTo>
                    <a:lnTo>
                      <a:pt x="1094105" y="142240"/>
                    </a:lnTo>
                    <a:lnTo>
                      <a:pt x="984326" y="313690"/>
                    </a:lnTo>
                    <a:lnTo>
                      <a:pt x="983881" y="314960"/>
                    </a:lnTo>
                    <a:lnTo>
                      <a:pt x="982802" y="314960"/>
                    </a:lnTo>
                    <a:lnTo>
                      <a:pt x="982179" y="316230"/>
                    </a:lnTo>
                    <a:lnTo>
                      <a:pt x="857796" y="316230"/>
                    </a:lnTo>
                    <a:lnTo>
                      <a:pt x="857186" y="317500"/>
                    </a:lnTo>
                    <a:lnTo>
                      <a:pt x="855903" y="317500"/>
                    </a:lnTo>
                    <a:lnTo>
                      <a:pt x="855611" y="318770"/>
                    </a:lnTo>
                    <a:lnTo>
                      <a:pt x="786244" y="426720"/>
                    </a:lnTo>
                    <a:lnTo>
                      <a:pt x="786091" y="427990"/>
                    </a:lnTo>
                    <a:lnTo>
                      <a:pt x="1059815" y="427990"/>
                    </a:lnTo>
                    <a:lnTo>
                      <a:pt x="1060716" y="426720"/>
                    </a:lnTo>
                    <a:lnTo>
                      <a:pt x="1061580" y="425450"/>
                    </a:lnTo>
                    <a:lnTo>
                      <a:pt x="1062431" y="425450"/>
                    </a:lnTo>
                    <a:lnTo>
                      <a:pt x="1063256" y="424180"/>
                    </a:lnTo>
                    <a:lnTo>
                      <a:pt x="1064056" y="424180"/>
                    </a:lnTo>
                    <a:lnTo>
                      <a:pt x="1065555" y="421640"/>
                    </a:lnTo>
                    <a:lnTo>
                      <a:pt x="1066253" y="420370"/>
                    </a:lnTo>
                    <a:lnTo>
                      <a:pt x="1066927" y="420370"/>
                    </a:lnTo>
                    <a:lnTo>
                      <a:pt x="1067562" y="419100"/>
                    </a:lnTo>
                    <a:lnTo>
                      <a:pt x="1249011" y="134620"/>
                    </a:lnTo>
                    <a:close/>
                  </a:path>
                  <a:path w="2431415" h="511810">
                    <a:moveTo>
                      <a:pt x="1755406" y="203200"/>
                    </a:moveTo>
                    <a:lnTo>
                      <a:pt x="1523060" y="203200"/>
                    </a:lnTo>
                    <a:lnTo>
                      <a:pt x="1455991" y="308610"/>
                    </a:lnTo>
                    <a:lnTo>
                      <a:pt x="1455674" y="308610"/>
                    </a:lnTo>
                    <a:lnTo>
                      <a:pt x="1455534" y="309880"/>
                    </a:lnTo>
                    <a:lnTo>
                      <a:pt x="1455381" y="309880"/>
                    </a:lnTo>
                    <a:lnTo>
                      <a:pt x="1455229" y="311150"/>
                    </a:lnTo>
                    <a:lnTo>
                      <a:pt x="1455381" y="312420"/>
                    </a:lnTo>
                    <a:lnTo>
                      <a:pt x="1455547" y="312420"/>
                    </a:lnTo>
                    <a:lnTo>
                      <a:pt x="1455750" y="313690"/>
                    </a:lnTo>
                    <a:lnTo>
                      <a:pt x="1456296" y="313690"/>
                    </a:lnTo>
                    <a:lnTo>
                      <a:pt x="1456766" y="314960"/>
                    </a:lnTo>
                    <a:lnTo>
                      <a:pt x="1457871" y="314960"/>
                    </a:lnTo>
                    <a:lnTo>
                      <a:pt x="1458188" y="316230"/>
                    </a:lnTo>
                    <a:lnTo>
                      <a:pt x="1533474" y="316230"/>
                    </a:lnTo>
                    <a:lnTo>
                      <a:pt x="1534058" y="317500"/>
                    </a:lnTo>
                    <a:lnTo>
                      <a:pt x="1534820" y="317500"/>
                    </a:lnTo>
                    <a:lnTo>
                      <a:pt x="1535239" y="318770"/>
                    </a:lnTo>
                    <a:lnTo>
                      <a:pt x="1535734" y="318770"/>
                    </a:lnTo>
                    <a:lnTo>
                      <a:pt x="1535912" y="320040"/>
                    </a:lnTo>
                    <a:lnTo>
                      <a:pt x="1535976" y="321310"/>
                    </a:lnTo>
                    <a:lnTo>
                      <a:pt x="1535912" y="322580"/>
                    </a:lnTo>
                    <a:lnTo>
                      <a:pt x="1535747" y="322580"/>
                    </a:lnTo>
                    <a:lnTo>
                      <a:pt x="1535353" y="323850"/>
                    </a:lnTo>
                    <a:lnTo>
                      <a:pt x="1500543" y="378460"/>
                    </a:lnTo>
                    <a:lnTo>
                      <a:pt x="1499971" y="378460"/>
                    </a:lnTo>
                    <a:lnTo>
                      <a:pt x="1499717" y="379730"/>
                    </a:lnTo>
                    <a:lnTo>
                      <a:pt x="1646113" y="379730"/>
                    </a:lnTo>
                    <a:lnTo>
                      <a:pt x="1755584" y="208280"/>
                    </a:lnTo>
                    <a:lnTo>
                      <a:pt x="1756029" y="208280"/>
                    </a:lnTo>
                    <a:lnTo>
                      <a:pt x="1756156" y="207010"/>
                    </a:lnTo>
                    <a:lnTo>
                      <a:pt x="1755863" y="204470"/>
                    </a:lnTo>
                    <a:lnTo>
                      <a:pt x="1755571" y="204470"/>
                    </a:lnTo>
                    <a:lnTo>
                      <a:pt x="1755406" y="203200"/>
                    </a:lnTo>
                    <a:close/>
                  </a:path>
                  <a:path w="2431415" h="511810">
                    <a:moveTo>
                      <a:pt x="1753971" y="201930"/>
                    </a:moveTo>
                    <a:lnTo>
                      <a:pt x="1524025" y="201930"/>
                    </a:lnTo>
                    <a:lnTo>
                      <a:pt x="1523758" y="203200"/>
                    </a:lnTo>
                    <a:lnTo>
                      <a:pt x="1754517" y="203200"/>
                    </a:lnTo>
                    <a:lnTo>
                      <a:pt x="1753971" y="201930"/>
                    </a:lnTo>
                    <a:close/>
                  </a:path>
                  <a:path w="2431415" h="511810">
                    <a:moveTo>
                      <a:pt x="754126" y="10160"/>
                    </a:moveTo>
                    <a:lnTo>
                      <a:pt x="308470" y="10160"/>
                    </a:lnTo>
                    <a:lnTo>
                      <a:pt x="305409" y="11430"/>
                    </a:lnTo>
                    <a:lnTo>
                      <a:pt x="754595" y="11430"/>
                    </a:lnTo>
                    <a:lnTo>
                      <a:pt x="754126" y="10160"/>
                    </a:lnTo>
                    <a:close/>
                  </a:path>
                  <a:path w="2431415" h="511810">
                    <a:moveTo>
                      <a:pt x="1308201" y="10160"/>
                    </a:moveTo>
                    <a:lnTo>
                      <a:pt x="863549" y="10160"/>
                    </a:lnTo>
                    <a:lnTo>
                      <a:pt x="860171" y="11430"/>
                    </a:lnTo>
                    <a:lnTo>
                      <a:pt x="1309154" y="11430"/>
                    </a:lnTo>
                    <a:lnTo>
                      <a:pt x="1308201" y="10160"/>
                    </a:lnTo>
                    <a:close/>
                  </a:path>
                  <a:path w="2431415" h="511810">
                    <a:moveTo>
                      <a:pt x="1861540" y="10160"/>
                    </a:moveTo>
                    <a:lnTo>
                      <a:pt x="1417383" y="10160"/>
                    </a:lnTo>
                    <a:lnTo>
                      <a:pt x="1414005" y="11430"/>
                    </a:lnTo>
                    <a:lnTo>
                      <a:pt x="1863001" y="11430"/>
                    </a:lnTo>
                    <a:lnTo>
                      <a:pt x="1861540" y="10160"/>
                    </a:lnTo>
                    <a:close/>
                  </a:path>
                  <a:path w="2431415" h="511810">
                    <a:moveTo>
                      <a:pt x="751065" y="8890"/>
                    </a:moveTo>
                    <a:lnTo>
                      <a:pt x="314617" y="8890"/>
                    </a:lnTo>
                    <a:lnTo>
                      <a:pt x="311531" y="10160"/>
                    </a:lnTo>
                    <a:lnTo>
                      <a:pt x="752119" y="10160"/>
                    </a:lnTo>
                    <a:lnTo>
                      <a:pt x="751065" y="8890"/>
                    </a:lnTo>
                    <a:close/>
                  </a:path>
                  <a:path w="2431415" h="511810">
                    <a:moveTo>
                      <a:pt x="1306156" y="8890"/>
                    </a:moveTo>
                    <a:lnTo>
                      <a:pt x="870369" y="8890"/>
                    </a:lnTo>
                    <a:lnTo>
                      <a:pt x="866952" y="10160"/>
                    </a:lnTo>
                    <a:lnTo>
                      <a:pt x="1306677" y="10160"/>
                    </a:lnTo>
                    <a:lnTo>
                      <a:pt x="1306156" y="8890"/>
                    </a:lnTo>
                    <a:close/>
                  </a:path>
                  <a:path w="2431415" h="511810">
                    <a:moveTo>
                      <a:pt x="1860003" y="8890"/>
                    </a:moveTo>
                    <a:lnTo>
                      <a:pt x="1424203" y="8890"/>
                    </a:lnTo>
                    <a:lnTo>
                      <a:pt x="1420787" y="10160"/>
                    </a:lnTo>
                    <a:lnTo>
                      <a:pt x="1860524" y="10160"/>
                    </a:lnTo>
                    <a:lnTo>
                      <a:pt x="1860003" y="8890"/>
                    </a:lnTo>
                    <a:close/>
                  </a:path>
                  <a:path w="2431415" h="511810">
                    <a:moveTo>
                      <a:pt x="746747" y="7620"/>
                    </a:moveTo>
                    <a:lnTo>
                      <a:pt x="323799" y="7620"/>
                    </a:lnTo>
                    <a:lnTo>
                      <a:pt x="320738" y="8890"/>
                    </a:lnTo>
                    <a:lnTo>
                      <a:pt x="747826" y="8890"/>
                    </a:lnTo>
                    <a:lnTo>
                      <a:pt x="746747" y="7620"/>
                    </a:lnTo>
                    <a:close/>
                  </a:path>
                  <a:path w="2431415" h="511810">
                    <a:moveTo>
                      <a:pt x="1301165" y="7620"/>
                    </a:moveTo>
                    <a:lnTo>
                      <a:pt x="880706" y="7620"/>
                    </a:lnTo>
                    <a:lnTo>
                      <a:pt x="877252" y="8890"/>
                    </a:lnTo>
                    <a:lnTo>
                      <a:pt x="1302308" y="8890"/>
                    </a:lnTo>
                    <a:lnTo>
                      <a:pt x="1301165" y="7620"/>
                    </a:lnTo>
                    <a:close/>
                  </a:path>
                  <a:path w="2431415" h="511810">
                    <a:moveTo>
                      <a:pt x="1855012" y="7620"/>
                    </a:moveTo>
                    <a:lnTo>
                      <a:pt x="1434541" y="7620"/>
                    </a:lnTo>
                    <a:lnTo>
                      <a:pt x="1431086" y="8890"/>
                    </a:lnTo>
                    <a:lnTo>
                      <a:pt x="1856155" y="8890"/>
                    </a:lnTo>
                    <a:lnTo>
                      <a:pt x="1855012" y="7620"/>
                    </a:lnTo>
                    <a:close/>
                  </a:path>
                  <a:path w="2431415" h="511810">
                    <a:moveTo>
                      <a:pt x="1952752" y="2540"/>
                    </a:moveTo>
                    <a:lnTo>
                      <a:pt x="1940623" y="2540"/>
                    </a:lnTo>
                    <a:lnTo>
                      <a:pt x="1940064" y="3810"/>
                    </a:lnTo>
                    <a:lnTo>
                      <a:pt x="1953133" y="3810"/>
                    </a:lnTo>
                    <a:lnTo>
                      <a:pt x="1952752" y="2540"/>
                    </a:lnTo>
                    <a:close/>
                  </a:path>
                  <a:path w="2431415" h="511810">
                    <a:moveTo>
                      <a:pt x="1951418" y="1270"/>
                    </a:moveTo>
                    <a:lnTo>
                      <a:pt x="1942147" y="1270"/>
                    </a:lnTo>
                    <a:lnTo>
                      <a:pt x="1941233" y="2540"/>
                    </a:lnTo>
                    <a:lnTo>
                      <a:pt x="1952117" y="2540"/>
                    </a:lnTo>
                    <a:lnTo>
                      <a:pt x="1951418" y="1270"/>
                    </a:lnTo>
                    <a:close/>
                  </a:path>
                  <a:path w="2431415" h="511810">
                    <a:moveTo>
                      <a:pt x="1948789" y="0"/>
                    </a:moveTo>
                    <a:lnTo>
                      <a:pt x="1944789" y="0"/>
                    </a:lnTo>
                    <a:lnTo>
                      <a:pt x="1944230" y="1270"/>
                    </a:lnTo>
                    <a:lnTo>
                      <a:pt x="1949348" y="1270"/>
                    </a:lnTo>
                    <a:lnTo>
                      <a:pt x="1948789" y="0"/>
                    </a:lnTo>
                    <a:close/>
                  </a:path>
                </a:pathLst>
              </a:custGeom>
              <a:solidFill>
                <a:schemeClr val="accent2"/>
              </a:solidFill>
            </p:spPr>
            <p:txBody>
              <a:bodyPr wrap="square" lIns="0" tIns="0" rIns="0" bIns="0" rtlCol="0"/>
              <a:lstStyle/>
              <a:p>
                <a:pPr algn="ctr"/>
                <a:endParaRPr/>
              </a:p>
            </p:txBody>
          </p:sp>
          <p:sp>
            <p:nvSpPr>
              <p:cNvPr id="21" name="Text Box 2">
                <a:hlinkClick r:id="rId2"/>
                <a:extLst>
                  <a:ext uri="{FF2B5EF4-FFF2-40B4-BE49-F238E27FC236}">
                    <a16:creationId xmlns:a16="http://schemas.microsoft.com/office/drawing/2014/main" id="{04FC61E8-E0AD-B775-2742-FA93A2E8939C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832181" y="6292302"/>
                <a:ext cx="1336862" cy="23083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3175" cap="flat" cmpd="sng">
                    <a:solidFill>
                      <a:srgbClr val="000000"/>
                    </a:solidFill>
                    <a:prstDash val="solid"/>
                    <a:miter lim="400000"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square" lIns="38100" tIns="38100" rIns="38100" bIns="38100" anchor="ctr">
                <a:spAutoFit/>
              </a:bodyPr>
              <a:lstStyle/>
              <a:p>
                <a:pPr eaLnBrk="1">
                  <a:defRPr/>
                </a:pPr>
                <a:r>
                  <a:rPr lang="en-US" sz="1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Arimo" panose="020B0604020202020204" pitchFamily="34" charset="0"/>
                    <a:ea typeface="Arimo" panose="020B0604020202020204" pitchFamily="34" charset="0"/>
                    <a:cs typeface="Arimo" panose="020B0604020202020204" pitchFamily="34" charset="0"/>
                  </a:rPr>
                  <a:t>EUROPOS.GROUP</a:t>
                </a:r>
                <a:endParaRPr lang="x-none" altLang="x-none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mo" panose="020B0604020202020204" pitchFamily="34" charset="0"/>
                  <a:ea typeface="Arimo" panose="020B0604020202020204" pitchFamily="34" charset="0"/>
                  <a:cs typeface="Arimo" panose="020B0604020202020204" pitchFamily="34" charset="0"/>
                  <a:sym typeface="Poppins SemiBold" charset="0"/>
                </a:endParaRPr>
              </a:p>
            </p:txBody>
          </p:sp>
          <p:sp>
            <p:nvSpPr>
              <p:cNvPr id="22" name="Text Box 2">
                <a:extLst>
                  <a:ext uri="{FF2B5EF4-FFF2-40B4-BE49-F238E27FC236}">
                    <a16:creationId xmlns:a16="http://schemas.microsoft.com/office/drawing/2014/main" id="{4A41117D-397F-5305-4093-B7A12043135E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2328917" y="6287049"/>
                <a:ext cx="1711455" cy="23083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3175" cap="flat" cmpd="sng">
                    <a:solidFill>
                      <a:srgbClr val="000000"/>
                    </a:solidFill>
                    <a:prstDash val="solid"/>
                    <a:miter lim="400000"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square" lIns="38100" tIns="38100" rIns="38100" bIns="38100" anchor="ctr">
                <a:spAutoFit/>
              </a:bodyPr>
              <a:lstStyle/>
              <a:p>
                <a:pPr eaLnBrk="1">
                  <a:defRPr/>
                </a:pPr>
                <a:r>
                  <a:rPr lang="en-US" sz="1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Arimo" panose="020B0604020202020204" pitchFamily="34" charset="0"/>
                    <a:ea typeface="Arimo" panose="020B0604020202020204" pitchFamily="34" charset="0"/>
                    <a:cs typeface="Arimo" panose="020B0604020202020204" pitchFamily="34" charset="0"/>
                  </a:rPr>
                  <a:t>EUROPOS.RU</a:t>
                </a:r>
                <a:endParaRPr lang="x-none" altLang="x-none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mo" panose="020B0604020202020204" pitchFamily="34" charset="0"/>
                  <a:ea typeface="Arimo" panose="020B0604020202020204" pitchFamily="34" charset="0"/>
                  <a:cs typeface="Arimo" panose="020B0604020202020204" pitchFamily="34" charset="0"/>
                  <a:sym typeface="Poppins SemiBold" charset="0"/>
                </a:endParaRPr>
              </a:p>
            </p:txBody>
          </p:sp>
        </p:grpSp>
        <p:sp>
          <p:nvSpPr>
            <p:cNvPr id="8" name="Text Box 2">
              <a:extLst>
                <a:ext uri="{FF2B5EF4-FFF2-40B4-BE49-F238E27FC236}">
                  <a16:creationId xmlns:a16="http://schemas.microsoft.com/office/drawing/2014/main" id="{030E87E9-197E-261C-0D7D-99627E92818F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3611617" y="6287049"/>
              <a:ext cx="1711455" cy="2308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175" cap="flat" cmpd="sng">
                  <a:solidFill>
                    <a:srgbClr val="000000"/>
                  </a:solidFill>
                  <a:prstDash val="solid"/>
                  <a:miter lim="400000"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square" lIns="38100" tIns="38100" rIns="38100" bIns="38100" anchor="ctr">
              <a:spAutoFit/>
            </a:bodyPr>
            <a:lstStyle/>
            <a:p>
              <a:pPr eaLnBrk="1">
                <a:defRPr/>
              </a:pPr>
              <a:r>
                <a:rPr lang="en-US" sz="1000" dirty="0">
                  <a:solidFill>
                    <a:schemeClr val="tx2">
                      <a:lumMod val="50000"/>
                      <a:lumOff val="50000"/>
                    </a:schemeClr>
                  </a:solidFill>
                  <a:latin typeface="Arimo" panose="020B0604020202020204" pitchFamily="34" charset="0"/>
                  <a:ea typeface="Arimo" panose="020B0604020202020204" pitchFamily="34" charset="0"/>
                  <a:cs typeface="Arimo" panose="020B0604020202020204" pitchFamily="34" charset="0"/>
                  <a:hlinkClick r:id="rId5">
                    <a:extLst>
                      <a:ext uri="{A12FA001-AC4F-418D-AE19-62706E023703}">
                        <ahyp:hlinkClr xmlns:ahyp="http://schemas.microsoft.com/office/drawing/2018/hyperlinkcolor" val="tx"/>
                      </a:ext>
                    </a:extLst>
                  </a:hlinkClick>
                </a:rPr>
                <a:t>EUROPOS.KZ</a:t>
              </a:r>
              <a:endParaRPr lang="x-none" altLang="x-none" sz="1000" dirty="0">
                <a:solidFill>
                  <a:schemeClr val="tx2">
                    <a:lumMod val="50000"/>
                    <a:lumOff val="50000"/>
                  </a:schemeClr>
                </a:solidFill>
                <a:latin typeface="Arimo" panose="020B0604020202020204" pitchFamily="34" charset="0"/>
                <a:ea typeface="Arimo" panose="020B0604020202020204" pitchFamily="34" charset="0"/>
                <a:cs typeface="Arimo" panose="020B0604020202020204" pitchFamily="34" charset="0"/>
                <a:sym typeface="Poppins SemiBold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6398540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3B9FC82C-78E1-4725-457D-71B5DE6E947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89267" y="803477"/>
            <a:ext cx="3828020" cy="6054523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53E4CDC0-C1F1-4D65-E11F-8CBE87943C51}"/>
              </a:ext>
            </a:extLst>
          </p:cNvPr>
          <p:cNvSpPr txBox="1"/>
          <p:nvPr/>
        </p:nvSpPr>
        <p:spPr>
          <a:xfrm>
            <a:off x="751626" y="2811690"/>
            <a:ext cx="600487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>
                <a:solidFill>
                  <a:schemeClr val="accent1"/>
                </a:solidFill>
                <a:latin typeface="Montserrat ExtraBold" panose="00000900000000000000" pitchFamily="2" charset="-52"/>
                <a:ea typeface="Open Sans" panose="020B0606030504020204" pitchFamily="34" charset="0"/>
                <a:cs typeface="Open Sans" panose="020B0606030504020204" pitchFamily="34" charset="0"/>
              </a:rPr>
              <a:t>БУДЕМ РАДЫ</a:t>
            </a:r>
          </a:p>
          <a:p>
            <a:r>
              <a:rPr lang="ru-RU" sz="4000" dirty="0">
                <a:solidFill>
                  <a:schemeClr val="accent1"/>
                </a:solidFill>
                <a:latin typeface="Montserrat ExtraBold" panose="00000900000000000000" pitchFamily="2" charset="-52"/>
                <a:ea typeface="Open Sans" panose="020B0606030504020204" pitchFamily="34" charset="0"/>
                <a:cs typeface="Open Sans" panose="020B0606030504020204" pitchFamily="34" charset="0"/>
              </a:rPr>
              <a:t>СОТРУДНИЧЕСТВУ!</a:t>
            </a:r>
          </a:p>
        </p:txBody>
      </p:sp>
      <p:sp>
        <p:nvSpPr>
          <p:cNvPr id="9" name="Text Box 2">
            <a:hlinkClick r:id="rId3"/>
            <a:extLst>
              <a:ext uri="{FF2B5EF4-FFF2-40B4-BE49-F238E27FC236}">
                <a16:creationId xmlns:a16="http://schemas.microsoft.com/office/drawing/2014/main" id="{84B4D66D-EBF5-E0DA-A1CA-36F2A7E52DC8}"/>
              </a:ext>
            </a:extLst>
          </p:cNvPr>
          <p:cNvSpPr txBox="1">
            <a:spLocks/>
          </p:cNvSpPr>
          <p:nvPr/>
        </p:nvSpPr>
        <p:spPr bwMode="auto">
          <a:xfrm>
            <a:off x="839788" y="4621916"/>
            <a:ext cx="1531272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38100" tIns="38100" rIns="38100" bIns="38100" anchor="ctr">
            <a:spAutoFit/>
          </a:bodyPr>
          <a:lstStyle/>
          <a:p>
            <a:pPr eaLnBrk="1">
              <a:defRPr/>
            </a:pPr>
            <a:r>
              <a:rPr lang="en-US" sz="1100" b="1" dirty="0">
                <a:latin typeface="Arimo" panose="020B0604020202020204" pitchFamily="34" charset="0"/>
                <a:ea typeface="Arimo" panose="020B0604020202020204" pitchFamily="34" charset="0"/>
                <a:cs typeface="Arimo" panose="020B0604020202020204" pitchFamily="34" charset="0"/>
              </a:rPr>
              <a:t>EUROPOS.GROUP</a:t>
            </a:r>
            <a:endParaRPr lang="x-none" altLang="x-none" sz="1100" b="1" dirty="0">
              <a:latin typeface="Arimo" panose="020B0604020202020204" pitchFamily="34" charset="0"/>
              <a:ea typeface="Arimo" panose="020B0604020202020204" pitchFamily="34" charset="0"/>
              <a:cs typeface="Arimo" panose="020B0604020202020204" pitchFamily="34" charset="0"/>
              <a:sym typeface="Poppins SemiBold" charset="0"/>
            </a:endParaRPr>
          </a:p>
        </p:txBody>
      </p:sp>
      <p:sp>
        <p:nvSpPr>
          <p:cNvPr id="10" name="Text Box 2">
            <a:extLst>
              <a:ext uri="{FF2B5EF4-FFF2-40B4-BE49-F238E27FC236}">
                <a16:creationId xmlns:a16="http://schemas.microsoft.com/office/drawing/2014/main" id="{96ECE029-BBC9-8916-1A9A-FF9AA18980A7}"/>
              </a:ext>
            </a:extLst>
          </p:cNvPr>
          <p:cNvSpPr txBox="1">
            <a:spLocks/>
          </p:cNvSpPr>
          <p:nvPr/>
        </p:nvSpPr>
        <p:spPr bwMode="auto">
          <a:xfrm>
            <a:off x="2637584" y="4621916"/>
            <a:ext cx="1246478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38100" tIns="38100" rIns="38100" bIns="38100" anchor="ctr">
            <a:spAutoFit/>
          </a:bodyPr>
          <a:lstStyle/>
          <a:p>
            <a:pPr eaLnBrk="1">
              <a:defRPr/>
            </a:pPr>
            <a:r>
              <a:rPr lang="en-US" sz="1100" b="1" dirty="0">
                <a:latin typeface="Arimo" panose="020B0604020202020204" pitchFamily="34" charset="0"/>
                <a:ea typeface="Arimo" panose="020B0604020202020204" pitchFamily="34" charset="0"/>
                <a:cs typeface="Arimo" panose="020B0604020202020204" pitchFamily="34" charset="0"/>
              </a:rPr>
              <a:t>EUROPOS.RU</a:t>
            </a:r>
            <a:endParaRPr lang="x-none" altLang="x-none" sz="1100" b="1" dirty="0">
              <a:latin typeface="Arimo" panose="020B0604020202020204" pitchFamily="34" charset="0"/>
              <a:ea typeface="Arimo" panose="020B0604020202020204" pitchFamily="34" charset="0"/>
              <a:cs typeface="Arimo" panose="020B0604020202020204" pitchFamily="34" charset="0"/>
              <a:sym typeface="Poppins SemiBold" charset="0"/>
            </a:endParaRPr>
          </a:p>
        </p:txBody>
      </p:sp>
      <p:pic>
        <p:nvPicPr>
          <p:cNvPr id="12" name="Рисунок 11" descr="Изображение выглядит как Шрифт, снимок экрана, Графика, логотип&#10;&#10;Автоматически созданное описание">
            <a:extLst>
              <a:ext uri="{FF2B5EF4-FFF2-40B4-BE49-F238E27FC236}">
                <a16:creationId xmlns:a16="http://schemas.microsoft.com/office/drawing/2014/main" id="{42A2ED1A-D66B-8096-3B44-8871A80CFDA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4713" y="873126"/>
            <a:ext cx="2240627" cy="665096"/>
          </a:xfrm>
          <a:prstGeom prst="rect">
            <a:avLst/>
          </a:prstGeom>
        </p:spPr>
      </p:pic>
      <p:sp>
        <p:nvSpPr>
          <p:cNvPr id="2" name="Text Box 2">
            <a:extLst>
              <a:ext uri="{FF2B5EF4-FFF2-40B4-BE49-F238E27FC236}">
                <a16:creationId xmlns:a16="http://schemas.microsoft.com/office/drawing/2014/main" id="{3F2047D0-E2A8-E2E7-2265-ED510E41A89A}"/>
              </a:ext>
            </a:extLst>
          </p:cNvPr>
          <p:cNvSpPr txBox="1">
            <a:spLocks/>
          </p:cNvSpPr>
          <p:nvPr/>
        </p:nvSpPr>
        <p:spPr bwMode="auto">
          <a:xfrm>
            <a:off x="4055826" y="4621916"/>
            <a:ext cx="1246478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38100" tIns="38100" rIns="38100" bIns="38100" anchor="ctr">
            <a:spAutoFit/>
          </a:bodyPr>
          <a:lstStyle/>
          <a:p>
            <a:pPr eaLnBrk="1">
              <a:defRPr/>
            </a:pPr>
            <a:r>
              <a:rPr lang="en-US" sz="1100" b="1" dirty="0">
                <a:latin typeface="Arimo" panose="020B0604020202020204" pitchFamily="34" charset="0"/>
                <a:ea typeface="Arimo" panose="020B0604020202020204" pitchFamily="34" charset="0"/>
                <a:cs typeface="Arimo" panose="020B0604020202020204" pitchFamily="34" charset="0"/>
                <a:hlinkClick r:id="rId5"/>
              </a:rPr>
              <a:t>EUROPOS.KZ</a:t>
            </a:r>
            <a:endParaRPr lang="en-US" sz="1100" b="1" dirty="0">
              <a:latin typeface="Arimo" panose="020B0604020202020204" pitchFamily="34" charset="0"/>
              <a:ea typeface="Arimo" panose="020B0604020202020204" pitchFamily="34" charset="0"/>
              <a:cs typeface="Arimo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9227713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Другая 19">
      <a:dk1>
        <a:srgbClr val="292929"/>
      </a:dk1>
      <a:lt1>
        <a:sysClr val="window" lastClr="FFFFFF"/>
      </a:lt1>
      <a:dk2>
        <a:srgbClr val="292929"/>
      </a:dk2>
      <a:lt2>
        <a:srgbClr val="FFFFFF"/>
      </a:lt2>
      <a:accent1>
        <a:srgbClr val="0B478F"/>
      </a:accent1>
      <a:accent2>
        <a:srgbClr val="0B478F"/>
      </a:accent2>
      <a:accent3>
        <a:srgbClr val="0B478F"/>
      </a:accent3>
      <a:accent4>
        <a:srgbClr val="0B478F"/>
      </a:accent4>
      <a:accent5>
        <a:srgbClr val="0B478F"/>
      </a:accent5>
      <a:accent6>
        <a:srgbClr val="0B478F"/>
      </a:accent6>
      <a:hlink>
        <a:srgbClr val="0B478F"/>
      </a:hlink>
      <a:folHlink>
        <a:srgbClr val="292929"/>
      </a:folHlink>
    </a:clrScheme>
    <a:fontScheme name="Другая 1">
      <a:majorFont>
        <a:latin typeface="opensans"/>
        <a:ea typeface=""/>
        <a:cs typeface=""/>
      </a:majorFont>
      <a:minorFont>
        <a:latin typeface="Calibri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464</TotalTime>
  <Words>248</Words>
  <Application>Microsoft Office PowerPoint</Application>
  <PresentationFormat>Широкоэкранный</PresentationFormat>
  <Paragraphs>63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5" baseType="lpstr">
      <vt:lpstr>Arial</vt:lpstr>
      <vt:lpstr>Arimo</vt:lpstr>
      <vt:lpstr>Calibri</vt:lpstr>
      <vt:lpstr>Montserrat ExtraBold</vt:lpstr>
      <vt:lpstr>Montserrat Medium</vt:lpstr>
      <vt:lpstr>opensans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Анна Чеканова</dc:creator>
  <cp:lastModifiedBy>Баркова Татьяна</cp:lastModifiedBy>
  <cp:revision>34</cp:revision>
  <dcterms:created xsi:type="dcterms:W3CDTF">2024-08-31T11:38:16Z</dcterms:created>
  <dcterms:modified xsi:type="dcterms:W3CDTF">2025-05-16T11:34:52Z</dcterms:modified>
</cp:coreProperties>
</file>