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4" r:id="rId6"/>
    <p:sldId id="2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0" userDrawn="1">
          <p15:clr>
            <a:srgbClr val="A4A3A4"/>
          </p15:clr>
        </p15:guide>
        <p15:guide id="2" pos="551" userDrawn="1">
          <p15:clr>
            <a:srgbClr val="A4A3A4"/>
          </p15:clr>
        </p15:guide>
        <p15:guide id="3" pos="7129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43"/>
      </p:cViewPr>
      <p:guideLst>
        <p:guide orient="horz" pos="550"/>
        <p:guide pos="551"/>
        <p:guide pos="7129"/>
        <p:guide orient="horz" pos="39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6103A2-A9BD-5120-FD6E-23B1F7316F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725243-1504-EA09-CBC3-5DEB38F622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57552D-40B8-B16F-2A5D-7AF8B0C2E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FE053F-649F-1C76-B72C-6BE75C99F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336DB2-9437-288F-980E-6ECFBFFDC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351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9BE844-BB9C-51FA-64C4-0B916DF16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A3F3FC9-CCB8-D1E8-F76F-C78BAA760D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CE3C5C-C4D1-0494-C4BA-8C7BBF512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89867B-5395-6C17-24C8-9E63ADA6A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E2FB5A-CBE0-C4D9-DF67-2E463E2F9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694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BE4192D-E69F-32AC-D8AE-9A9BAA2BD3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A11C849-2B8B-98B3-DB90-C5D9F1ABD5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E9582B-C242-B698-A2BC-9FFCFF8F2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CF1089-BFE1-D8E2-545A-534587A3E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7AC5D8-4BB0-FEA3-6D86-618CE1B65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434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D4FD4F-A623-F3E6-760B-4B25D4088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BFFE5E-C902-C3FA-ED25-0C5C255648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567BE3-868E-B4F4-D8A1-B62BE2BB2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04F5BB-FDF8-310A-00E3-C9D4BC189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980096-152B-600C-91C5-248DAF8E0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737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E2FABB-9D07-B72F-AF9D-5E648E6AB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9FE7EA3-C188-DEF5-4041-5957813E4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90F9A0F-BDF5-C62D-346E-0E68FBB29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0B572C-973F-332C-E321-E49D1DB14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F84163-3BE3-87A4-CCB0-F26F9FD9D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369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F5794A-52A0-9208-30DF-E61A6A7FA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7B8941-85B5-9F6A-A624-2531EB7F1C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30521FB-276C-8ED5-C2EB-102380357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DD10A77-55C1-7316-8F49-7C58C75EA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1128FB9-D5E2-EB37-2DED-5A8175585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85DA02-EFF8-0436-5BDA-C08ABAAF0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064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D2B228-C767-9B96-BCD4-B0751AF1B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F54A4C6-5540-3059-3805-64D555A69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77A49D2-182D-24C3-84E2-B40F92DC49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31730CA-F6FD-E2F0-7C97-135CFFFF5A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EE21FC0-28C2-D753-EC56-8A88358171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8A7433B-314D-978F-C92A-9B40CC36B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64A0205-6443-A59E-90C1-91ECCE088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0FE0813-27CB-3822-3ED1-BD2902C11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94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5936D-8160-95DE-CFFA-EC6FA8A3F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3055559-EA0F-C1BD-0325-8047C8857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B3A6DD1-131F-D104-B26F-CB38F7F0A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843D69E-C4A2-0AD1-465F-4430F9F22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420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244D67A-2227-49DE-EB98-A164D342D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4593356-CC82-78B6-5D32-465A06908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E9A548E-CF93-A7EB-AA89-C992C6380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485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5B4405-1318-B578-0FE2-BF8094178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988E3D-36B6-01FA-A699-393C414A1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010311B-EBB8-D21F-629E-38FA9D09EA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0BF817E-0225-36D2-6829-429D462D8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6A90E0C-DA61-5D9B-4E71-6732A6111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575AA60-EF5A-BBBB-BFE2-495FD92AD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859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00D104-8950-C503-A7FF-4A14FE7C3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39057AF-73C7-6E55-0E37-A2577F35E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A642CEE-F518-E47F-C20C-9000567001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5A8B1C5-89AB-2678-4AFC-B0C410A05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0CABDB4-7A3E-E555-E862-E325C47BA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B26851F-BA27-B010-ED4D-E1775DC54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540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08AE6E-6B8E-68E9-EDF3-12CB75320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0208C87-9B2A-41E2-CFFA-5B3857D528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D4BBFBC-503C-29F2-0A99-138E5D9D02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629193-CFE6-4872-9A47-3A09CA9F8C58}" type="datetimeFigureOut">
              <a:rPr lang="ru-RU" smtClean="0"/>
              <a:t>16.05.2025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87E572-BFBE-E0E1-EE20-F4A1DE11EC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B0C1F8-B5D0-8EA5-C829-35C4BD213C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979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europos.kz/" TargetMode="External"/><Relationship Id="rId4" Type="http://schemas.openxmlformats.org/officeDocument/2006/relationships/hyperlink" Target="https://europos.group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uropos.group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uropos.kz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hyperlink" Target="https://www.europos.kz/" TargetMode="External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7" Type="http://schemas.openxmlformats.org/officeDocument/2006/relationships/hyperlink" Target="https://www.europos.kz/" TargetMode="External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hyperlink" Target="https://www.europos.kz/" TargetMode="External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uropos.group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uropos.kz/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иаграмма, Технический чертеж, дизайн">
            <a:extLst>
              <a:ext uri="{FF2B5EF4-FFF2-40B4-BE49-F238E27FC236}">
                <a16:creationId xmlns:a16="http://schemas.microsoft.com/office/drawing/2014/main" id="{04C7BFEA-E2C4-83E3-A4A4-AD995749BE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551" y="2009553"/>
            <a:ext cx="7728131" cy="4983527"/>
          </a:xfrm>
          <a:prstGeom prst="rect">
            <a:avLst/>
          </a:prstGeom>
        </p:spPr>
      </p:pic>
      <p:pic>
        <p:nvPicPr>
          <p:cNvPr id="9" name="Рисунок 8" descr="Изображение выглядит как Шрифт, текст, логотип,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E47F6161-2C8D-A36D-1C6B-C86E41EA6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9830" y="871870"/>
            <a:ext cx="2085740" cy="617336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AAFF2387-F45E-BBF0-A589-446EDCA56947}"/>
              </a:ext>
            </a:extLst>
          </p:cNvPr>
          <p:cNvGrpSpPr/>
          <p:nvPr/>
        </p:nvGrpSpPr>
        <p:grpSpPr>
          <a:xfrm>
            <a:off x="751626" y="717077"/>
            <a:ext cx="6019052" cy="1323439"/>
            <a:chOff x="796893" y="1599579"/>
            <a:chExt cx="6019052" cy="200007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8AECA9F-3D70-907C-5955-FEC9C365728C}"/>
                </a:ext>
              </a:extLst>
            </p:cNvPr>
            <p:cNvSpPr txBox="1"/>
            <p:nvPr/>
          </p:nvSpPr>
          <p:spPr>
            <a:xfrm>
              <a:off x="796893" y="1599579"/>
              <a:ext cx="6004876" cy="2000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dirty="0">
                  <a:solidFill>
                    <a:schemeClr val="bg1"/>
                  </a:solidFill>
                  <a:latin typeface="Montserrat ExtraBold" panose="00000900000000000000" pitchFamily="2" charset="-52"/>
                  <a:ea typeface="Open Sans" panose="020B0606030504020204" pitchFamily="34" charset="0"/>
                  <a:cs typeface="Open Sans" panose="020B0606030504020204" pitchFamily="34" charset="0"/>
                </a:rPr>
                <a:t>Роллерная полка </a:t>
              </a:r>
              <a:r>
                <a:rPr lang="en-US" sz="4000" dirty="0">
                  <a:solidFill>
                    <a:schemeClr val="bg1"/>
                  </a:solidFill>
                  <a:latin typeface="Montserrat ExtraBold" panose="00000900000000000000" pitchFamily="2" charset="-52"/>
                  <a:ea typeface="Open Sans" panose="020B0606030504020204" pitchFamily="34" charset="0"/>
                  <a:cs typeface="Open Sans" panose="020B0606030504020204" pitchFamily="34" charset="0"/>
                </a:rPr>
                <a:t>FORTA ROLLER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0D32B8A-9754-7617-DA0A-4B9ABEF42A0D}"/>
                </a:ext>
              </a:extLst>
            </p:cNvPr>
            <p:cNvSpPr txBox="1"/>
            <p:nvPr/>
          </p:nvSpPr>
          <p:spPr>
            <a:xfrm>
              <a:off x="811069" y="2277940"/>
              <a:ext cx="60048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2000" dirty="0">
                <a:solidFill>
                  <a:schemeClr val="bg1"/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4" name="Text Box 2">
            <a:hlinkClick r:id="rId4"/>
            <a:extLst>
              <a:ext uri="{FF2B5EF4-FFF2-40B4-BE49-F238E27FC236}">
                <a16:creationId xmlns:a16="http://schemas.microsoft.com/office/drawing/2014/main" id="{3486103E-2A38-7ED1-F827-9B46B113F277}"/>
              </a:ext>
            </a:extLst>
          </p:cNvPr>
          <p:cNvSpPr txBox="1">
            <a:spLocks/>
          </p:cNvSpPr>
          <p:nvPr/>
        </p:nvSpPr>
        <p:spPr bwMode="auto">
          <a:xfrm>
            <a:off x="839788" y="6171331"/>
            <a:ext cx="127919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000" b="1" dirty="0">
                <a:solidFill>
                  <a:schemeClr val="bg1"/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EUROPOS.GROUP</a:t>
            </a:r>
            <a:endParaRPr lang="x-none" altLang="x-none" sz="1000" b="1" dirty="0">
              <a:solidFill>
                <a:schemeClr val="bg1"/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id="{8F47CEA2-BA60-31FA-296D-180C71F1F4C1}"/>
              </a:ext>
            </a:extLst>
          </p:cNvPr>
          <p:cNvSpPr txBox="1">
            <a:spLocks/>
          </p:cNvSpPr>
          <p:nvPr/>
        </p:nvSpPr>
        <p:spPr bwMode="auto">
          <a:xfrm>
            <a:off x="2467463" y="6171331"/>
            <a:ext cx="104128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000" b="1" dirty="0">
                <a:solidFill>
                  <a:schemeClr val="bg1"/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EUROPOS.RU</a:t>
            </a:r>
            <a:endParaRPr lang="x-none" altLang="x-none" sz="1000" b="1" dirty="0">
              <a:solidFill>
                <a:schemeClr val="bg1"/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sp>
        <p:nvSpPr>
          <p:cNvPr id="2" name="Text Box 2">
            <a:extLst>
              <a:ext uri="{FF2B5EF4-FFF2-40B4-BE49-F238E27FC236}">
                <a16:creationId xmlns:a16="http://schemas.microsoft.com/office/drawing/2014/main" id="{551CF461-5710-F1F6-EB77-827F706EA840}"/>
              </a:ext>
            </a:extLst>
          </p:cNvPr>
          <p:cNvSpPr txBox="1">
            <a:spLocks/>
          </p:cNvSpPr>
          <p:nvPr/>
        </p:nvSpPr>
        <p:spPr bwMode="auto">
          <a:xfrm>
            <a:off x="3756418" y="6171331"/>
            <a:ext cx="104128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000" b="1" dirty="0">
                <a:solidFill>
                  <a:schemeClr val="bg1"/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EUROPOS.KZ</a:t>
            </a:r>
            <a:endParaRPr lang="x-none" altLang="x-none" sz="1000" b="1" dirty="0">
              <a:solidFill>
                <a:schemeClr val="bg1"/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165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Алюминий, стальной, металл, Параллельный&#10;&#10;Автоматически созданное описание">
            <a:extLst>
              <a:ext uri="{FF2B5EF4-FFF2-40B4-BE49-F238E27FC236}">
                <a16:creationId xmlns:a16="http://schemas.microsoft.com/office/drawing/2014/main" id="{A5BFB679-0803-4249-81FC-6D79D91802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7" t="-1099" r="4089" b="3189"/>
          <a:stretch/>
        </p:blipFill>
        <p:spPr>
          <a:xfrm>
            <a:off x="-1" y="-85724"/>
            <a:ext cx="6096001" cy="619932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7D66776B-6A75-5B51-4968-C2D9FB3AB9CB}"/>
              </a:ext>
            </a:extLst>
          </p:cNvPr>
          <p:cNvSpPr txBox="1"/>
          <p:nvPr/>
        </p:nvSpPr>
        <p:spPr>
          <a:xfrm>
            <a:off x="6525105" y="2413337"/>
            <a:ext cx="56668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solidFill>
                  <a:schemeClr val="accent1"/>
                </a:solidFill>
                <a:latin typeface="Montserrat ExtraBold" panose="000009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Роллерная полка </a:t>
            </a:r>
            <a:r>
              <a:rPr lang="en-US" sz="3000" dirty="0">
                <a:solidFill>
                  <a:schemeClr val="accent1"/>
                </a:solidFill>
                <a:latin typeface="Montserrat ExtraBold" panose="000009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FORTA ROLLER</a:t>
            </a:r>
            <a:endParaRPr lang="ru-RU" sz="3000" dirty="0">
              <a:solidFill>
                <a:schemeClr val="accent1"/>
              </a:solidFill>
              <a:latin typeface="Montserrat ExtraBold" panose="00000900000000000000" pitchFamily="2" charset="-52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4D5CC78-A6EF-E5D3-9F5D-EAE1E793D175}"/>
              </a:ext>
            </a:extLst>
          </p:cNvPr>
          <p:cNvSpPr txBox="1"/>
          <p:nvPr/>
        </p:nvSpPr>
        <p:spPr>
          <a:xfrm>
            <a:off x="6539281" y="3429000"/>
            <a:ext cx="60048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14592"/>
                </a:solidFill>
                <a:latin typeface="Montserrat Medium" panose="00000600000000000000" pitchFamily="2" charset="-52"/>
                <a:cs typeface="SOAHGH+Montserrat-Bold"/>
              </a:rPr>
              <a:t>готовые совершенные полки</a:t>
            </a:r>
            <a:endParaRPr lang="ru-RU" sz="1600" dirty="0">
              <a:solidFill>
                <a:srgbClr val="014592"/>
              </a:solidFill>
              <a:latin typeface="Montserrat Medium" panose="00000600000000000000" pitchFamily="2" charset="-52"/>
              <a:cs typeface="LFCRWA+Montserrat-Light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079B725-A91A-D05F-0B4D-96EBF0744A9E}"/>
              </a:ext>
            </a:extLst>
          </p:cNvPr>
          <p:cNvGrpSpPr/>
          <p:nvPr/>
        </p:nvGrpSpPr>
        <p:grpSpPr>
          <a:xfrm>
            <a:off x="837497" y="6196252"/>
            <a:ext cx="10517006" cy="244865"/>
            <a:chOff x="832181" y="6287049"/>
            <a:chExt cx="10517006" cy="24486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D3BC816D-7311-47F1-52AA-806E941B11FC}"/>
                </a:ext>
              </a:extLst>
            </p:cNvPr>
            <p:cNvGrpSpPr/>
            <p:nvPr/>
          </p:nvGrpSpPr>
          <p:grpSpPr>
            <a:xfrm>
              <a:off x="832181" y="6287049"/>
              <a:ext cx="10517006" cy="244865"/>
              <a:chOff x="832181" y="6287049"/>
              <a:chExt cx="10517006" cy="244865"/>
            </a:xfrm>
          </p:grpSpPr>
          <p:sp>
            <p:nvSpPr>
              <p:cNvPr id="6" name="object 4">
                <a:extLst>
                  <a:ext uri="{FF2B5EF4-FFF2-40B4-BE49-F238E27FC236}">
                    <a16:creationId xmlns:a16="http://schemas.microsoft.com/office/drawing/2014/main" id="{8D6FA1E8-E361-4303-60AA-A330A44D0692}"/>
                  </a:ext>
                </a:extLst>
              </p:cNvPr>
              <p:cNvSpPr/>
              <p:nvPr/>
            </p:nvSpPr>
            <p:spPr>
              <a:xfrm>
                <a:off x="10512870" y="6355871"/>
                <a:ext cx="836317" cy="176043"/>
              </a:xfrm>
              <a:custGeom>
                <a:avLst/>
                <a:gdLst/>
                <a:ahLst/>
                <a:cxnLst/>
                <a:rect l="l" t="t" r="r" b="b"/>
                <a:pathLst>
                  <a:path w="2431415" h="511810">
                    <a:moveTo>
                      <a:pt x="2099118" y="393700"/>
                    </a:moveTo>
                    <a:lnTo>
                      <a:pt x="1901494" y="393700"/>
                    </a:lnTo>
                    <a:lnTo>
                      <a:pt x="1902599" y="394970"/>
                    </a:lnTo>
                    <a:lnTo>
                      <a:pt x="1905812" y="394970"/>
                    </a:lnTo>
                    <a:lnTo>
                      <a:pt x="1906854" y="396240"/>
                    </a:lnTo>
                    <a:lnTo>
                      <a:pt x="1907882" y="396240"/>
                    </a:lnTo>
                    <a:lnTo>
                      <a:pt x="1908898" y="397510"/>
                    </a:lnTo>
                    <a:lnTo>
                      <a:pt x="2127719" y="511810"/>
                    </a:lnTo>
                    <a:lnTo>
                      <a:pt x="2135695" y="511810"/>
                    </a:lnTo>
                    <a:lnTo>
                      <a:pt x="2136406" y="510540"/>
                    </a:lnTo>
                    <a:lnTo>
                      <a:pt x="2137270" y="510540"/>
                    </a:lnTo>
                    <a:lnTo>
                      <a:pt x="2137841" y="509270"/>
                    </a:lnTo>
                    <a:lnTo>
                      <a:pt x="2138349" y="509270"/>
                    </a:lnTo>
                    <a:lnTo>
                      <a:pt x="2138781" y="508000"/>
                    </a:lnTo>
                    <a:lnTo>
                      <a:pt x="2139022" y="508000"/>
                    </a:lnTo>
                    <a:lnTo>
                      <a:pt x="2139226" y="506730"/>
                    </a:lnTo>
                    <a:lnTo>
                      <a:pt x="2139391" y="506730"/>
                    </a:lnTo>
                    <a:lnTo>
                      <a:pt x="2139569" y="505460"/>
                    </a:lnTo>
                    <a:lnTo>
                      <a:pt x="2139416" y="501650"/>
                    </a:lnTo>
                    <a:lnTo>
                      <a:pt x="2139251" y="501650"/>
                    </a:lnTo>
                    <a:lnTo>
                      <a:pt x="2099118" y="393700"/>
                    </a:lnTo>
                    <a:close/>
                  </a:path>
                  <a:path w="2431415" h="511810">
                    <a:moveTo>
                      <a:pt x="1634756" y="509270"/>
                    </a:moveTo>
                    <a:lnTo>
                      <a:pt x="1628533" y="509270"/>
                    </a:lnTo>
                    <a:lnTo>
                      <a:pt x="1629067" y="510540"/>
                    </a:lnTo>
                    <a:lnTo>
                      <a:pt x="1634210" y="510540"/>
                    </a:lnTo>
                    <a:lnTo>
                      <a:pt x="1634756" y="509270"/>
                    </a:lnTo>
                    <a:close/>
                  </a:path>
                  <a:path w="2431415" h="511810">
                    <a:moveTo>
                      <a:pt x="1953666" y="3810"/>
                    </a:moveTo>
                    <a:lnTo>
                      <a:pt x="1939747" y="3810"/>
                    </a:lnTo>
                    <a:lnTo>
                      <a:pt x="1624596" y="497840"/>
                    </a:lnTo>
                    <a:lnTo>
                      <a:pt x="1624190" y="499110"/>
                    </a:lnTo>
                    <a:lnTo>
                      <a:pt x="1623783" y="499110"/>
                    </a:lnTo>
                    <a:lnTo>
                      <a:pt x="1623637" y="500380"/>
                    </a:lnTo>
                    <a:lnTo>
                      <a:pt x="1623574" y="502920"/>
                    </a:lnTo>
                    <a:lnTo>
                      <a:pt x="1623656" y="504190"/>
                    </a:lnTo>
                    <a:lnTo>
                      <a:pt x="1623809" y="504190"/>
                    </a:lnTo>
                    <a:lnTo>
                      <a:pt x="1623999" y="505460"/>
                    </a:lnTo>
                    <a:lnTo>
                      <a:pt x="1624355" y="505460"/>
                    </a:lnTo>
                    <a:lnTo>
                      <a:pt x="1624952" y="506730"/>
                    </a:lnTo>
                    <a:lnTo>
                      <a:pt x="1625307" y="508000"/>
                    </a:lnTo>
                    <a:lnTo>
                      <a:pt x="1626323" y="508000"/>
                    </a:lnTo>
                    <a:lnTo>
                      <a:pt x="1627009" y="509270"/>
                    </a:lnTo>
                    <a:lnTo>
                      <a:pt x="1635290" y="509270"/>
                    </a:lnTo>
                    <a:lnTo>
                      <a:pt x="1879333" y="396240"/>
                    </a:lnTo>
                    <a:lnTo>
                      <a:pt x="1880374" y="396240"/>
                    </a:lnTo>
                    <a:lnTo>
                      <a:pt x="1881428" y="394970"/>
                    </a:lnTo>
                    <a:lnTo>
                      <a:pt x="1884667" y="394970"/>
                    </a:lnTo>
                    <a:lnTo>
                      <a:pt x="1885759" y="393700"/>
                    </a:lnTo>
                    <a:lnTo>
                      <a:pt x="2099118" y="393700"/>
                    </a:lnTo>
                    <a:lnTo>
                      <a:pt x="2072678" y="322580"/>
                    </a:lnTo>
                    <a:lnTo>
                      <a:pt x="2072347" y="321310"/>
                    </a:lnTo>
                    <a:lnTo>
                      <a:pt x="2072220" y="321310"/>
                    </a:lnTo>
                    <a:lnTo>
                      <a:pt x="2072005" y="320040"/>
                    </a:lnTo>
                    <a:lnTo>
                      <a:pt x="2072055" y="314960"/>
                    </a:lnTo>
                    <a:lnTo>
                      <a:pt x="2072144" y="313690"/>
                    </a:lnTo>
                    <a:lnTo>
                      <a:pt x="2072589" y="312420"/>
                    </a:lnTo>
                    <a:lnTo>
                      <a:pt x="2072970" y="311150"/>
                    </a:lnTo>
                    <a:lnTo>
                      <a:pt x="2073427" y="309880"/>
                    </a:lnTo>
                    <a:lnTo>
                      <a:pt x="2073681" y="309880"/>
                    </a:lnTo>
                    <a:lnTo>
                      <a:pt x="2074240" y="308610"/>
                    </a:lnTo>
                    <a:lnTo>
                      <a:pt x="2074887" y="307340"/>
                    </a:lnTo>
                    <a:lnTo>
                      <a:pt x="2075586" y="307340"/>
                    </a:lnTo>
                    <a:lnTo>
                      <a:pt x="2075954" y="306070"/>
                    </a:lnTo>
                    <a:lnTo>
                      <a:pt x="2076348" y="306070"/>
                    </a:lnTo>
                    <a:lnTo>
                      <a:pt x="2077161" y="304800"/>
                    </a:lnTo>
                    <a:lnTo>
                      <a:pt x="2078037" y="304800"/>
                    </a:lnTo>
                    <a:lnTo>
                      <a:pt x="2078964" y="303530"/>
                    </a:lnTo>
                    <a:lnTo>
                      <a:pt x="2079942" y="303530"/>
                    </a:lnTo>
                    <a:lnTo>
                      <a:pt x="2080958" y="302260"/>
                    </a:lnTo>
                    <a:lnTo>
                      <a:pt x="2427300" y="142240"/>
                    </a:lnTo>
                    <a:lnTo>
                      <a:pt x="2428265" y="140970"/>
                    </a:lnTo>
                    <a:lnTo>
                      <a:pt x="2428938" y="140970"/>
                    </a:lnTo>
                    <a:lnTo>
                      <a:pt x="2429548" y="139700"/>
                    </a:lnTo>
                    <a:lnTo>
                      <a:pt x="2430081" y="139700"/>
                    </a:lnTo>
                    <a:lnTo>
                      <a:pt x="2430399" y="138430"/>
                    </a:lnTo>
                    <a:lnTo>
                      <a:pt x="2430678" y="138430"/>
                    </a:lnTo>
                    <a:lnTo>
                      <a:pt x="2430919" y="137160"/>
                    </a:lnTo>
                    <a:lnTo>
                      <a:pt x="2431313" y="137160"/>
                    </a:lnTo>
                    <a:lnTo>
                      <a:pt x="2431338" y="132080"/>
                    </a:lnTo>
                    <a:lnTo>
                      <a:pt x="2431186" y="132080"/>
                    </a:lnTo>
                    <a:lnTo>
                      <a:pt x="2430983" y="130810"/>
                    </a:lnTo>
                    <a:lnTo>
                      <a:pt x="2430602" y="130810"/>
                    </a:lnTo>
                    <a:lnTo>
                      <a:pt x="2430322" y="129540"/>
                    </a:lnTo>
                    <a:lnTo>
                      <a:pt x="2429814" y="129540"/>
                    </a:lnTo>
                    <a:lnTo>
                      <a:pt x="2429243" y="128270"/>
                    </a:lnTo>
                    <a:lnTo>
                      <a:pt x="2428608" y="128270"/>
                    </a:lnTo>
                    <a:lnTo>
                      <a:pt x="2427668" y="127000"/>
                    </a:lnTo>
                    <a:lnTo>
                      <a:pt x="2426106" y="127000"/>
                    </a:lnTo>
                    <a:lnTo>
                      <a:pt x="2424988" y="125730"/>
                    </a:lnTo>
                    <a:lnTo>
                      <a:pt x="2005863" y="125730"/>
                    </a:lnTo>
                    <a:lnTo>
                      <a:pt x="2004771" y="124460"/>
                    </a:lnTo>
                    <a:lnTo>
                      <a:pt x="2003196" y="124460"/>
                    </a:lnTo>
                    <a:lnTo>
                      <a:pt x="2002688" y="123190"/>
                    </a:lnTo>
                    <a:lnTo>
                      <a:pt x="2001697" y="123190"/>
                    </a:lnTo>
                    <a:lnTo>
                      <a:pt x="2000758" y="121920"/>
                    </a:lnTo>
                    <a:lnTo>
                      <a:pt x="1999449" y="121920"/>
                    </a:lnTo>
                    <a:lnTo>
                      <a:pt x="1998637" y="120650"/>
                    </a:lnTo>
                    <a:lnTo>
                      <a:pt x="1998256" y="120650"/>
                    </a:lnTo>
                    <a:lnTo>
                      <a:pt x="1997202" y="118110"/>
                    </a:lnTo>
                    <a:lnTo>
                      <a:pt x="1996884" y="118110"/>
                    </a:lnTo>
                    <a:lnTo>
                      <a:pt x="1996300" y="116840"/>
                    </a:lnTo>
                    <a:lnTo>
                      <a:pt x="1996033" y="116840"/>
                    </a:lnTo>
                    <a:lnTo>
                      <a:pt x="1954593" y="5080"/>
                    </a:lnTo>
                    <a:lnTo>
                      <a:pt x="1954250" y="5080"/>
                    </a:lnTo>
                    <a:lnTo>
                      <a:pt x="1953666" y="3810"/>
                    </a:lnTo>
                    <a:close/>
                  </a:path>
                  <a:path w="2431415" h="511810">
                    <a:moveTo>
                      <a:pt x="444957" y="502920"/>
                    </a:moveTo>
                    <a:lnTo>
                      <a:pt x="45097" y="502920"/>
                    </a:lnTo>
                    <a:lnTo>
                      <a:pt x="48336" y="504190"/>
                    </a:lnTo>
                    <a:lnTo>
                      <a:pt x="444957" y="502920"/>
                    </a:lnTo>
                    <a:close/>
                  </a:path>
                  <a:path w="2431415" h="511810">
                    <a:moveTo>
                      <a:pt x="615670" y="502920"/>
                    </a:moveTo>
                    <a:lnTo>
                      <a:pt x="520611" y="502920"/>
                    </a:lnTo>
                    <a:lnTo>
                      <a:pt x="521271" y="504190"/>
                    </a:lnTo>
                    <a:lnTo>
                      <a:pt x="612216" y="504190"/>
                    </a:lnTo>
                    <a:lnTo>
                      <a:pt x="615670" y="502920"/>
                    </a:lnTo>
                    <a:close/>
                  </a:path>
                  <a:path w="2431415" h="511810">
                    <a:moveTo>
                      <a:pt x="1552511" y="502920"/>
                    </a:moveTo>
                    <a:lnTo>
                      <a:pt x="1152918" y="502920"/>
                    </a:lnTo>
                    <a:lnTo>
                      <a:pt x="1154645" y="504190"/>
                    </a:lnTo>
                    <a:lnTo>
                      <a:pt x="1552511" y="502920"/>
                    </a:lnTo>
                    <a:close/>
                  </a:path>
                  <a:path w="2431415" h="511810">
                    <a:moveTo>
                      <a:pt x="451078" y="501650"/>
                    </a:moveTo>
                    <a:lnTo>
                      <a:pt x="36956" y="501650"/>
                    </a:lnTo>
                    <a:lnTo>
                      <a:pt x="38569" y="502920"/>
                    </a:lnTo>
                    <a:lnTo>
                      <a:pt x="449046" y="502920"/>
                    </a:lnTo>
                    <a:lnTo>
                      <a:pt x="451078" y="501650"/>
                    </a:lnTo>
                    <a:close/>
                  </a:path>
                  <a:path w="2431415" h="511810">
                    <a:moveTo>
                      <a:pt x="625970" y="501650"/>
                    </a:moveTo>
                    <a:lnTo>
                      <a:pt x="518426" y="501650"/>
                    </a:lnTo>
                    <a:lnTo>
                      <a:pt x="518934" y="502920"/>
                    </a:lnTo>
                    <a:lnTo>
                      <a:pt x="622554" y="502920"/>
                    </a:lnTo>
                    <a:lnTo>
                      <a:pt x="625970" y="501650"/>
                    </a:lnTo>
                    <a:close/>
                  </a:path>
                  <a:path w="2431415" h="511810">
                    <a:moveTo>
                      <a:pt x="1559280" y="501650"/>
                    </a:moveTo>
                    <a:lnTo>
                      <a:pt x="1146124" y="501650"/>
                    </a:lnTo>
                    <a:lnTo>
                      <a:pt x="1147813" y="502920"/>
                    </a:lnTo>
                    <a:lnTo>
                      <a:pt x="1558175" y="502920"/>
                    </a:lnTo>
                    <a:lnTo>
                      <a:pt x="1559280" y="501650"/>
                    </a:lnTo>
                    <a:close/>
                  </a:path>
                  <a:path w="2431415" h="511810">
                    <a:moveTo>
                      <a:pt x="454063" y="500380"/>
                    </a:moveTo>
                    <a:lnTo>
                      <a:pt x="33718" y="500380"/>
                    </a:lnTo>
                    <a:lnTo>
                      <a:pt x="35331" y="501650"/>
                    </a:lnTo>
                    <a:lnTo>
                      <a:pt x="453072" y="501650"/>
                    </a:lnTo>
                    <a:lnTo>
                      <a:pt x="454063" y="500380"/>
                    </a:lnTo>
                    <a:close/>
                  </a:path>
                  <a:path w="2431415" h="511810">
                    <a:moveTo>
                      <a:pt x="632752" y="500380"/>
                    </a:moveTo>
                    <a:lnTo>
                      <a:pt x="517461" y="500380"/>
                    </a:lnTo>
                    <a:lnTo>
                      <a:pt x="517613" y="501650"/>
                    </a:lnTo>
                    <a:lnTo>
                      <a:pt x="629373" y="501650"/>
                    </a:lnTo>
                    <a:lnTo>
                      <a:pt x="632752" y="500380"/>
                    </a:lnTo>
                    <a:close/>
                  </a:path>
                  <a:path w="2431415" h="511810">
                    <a:moveTo>
                      <a:pt x="1562506" y="500380"/>
                    </a:moveTo>
                    <a:lnTo>
                      <a:pt x="1141171" y="500380"/>
                    </a:lnTo>
                    <a:lnTo>
                      <a:pt x="1142796" y="501650"/>
                    </a:lnTo>
                    <a:lnTo>
                      <a:pt x="1561439" y="501650"/>
                    </a:lnTo>
                    <a:lnTo>
                      <a:pt x="1562506" y="500380"/>
                    </a:lnTo>
                    <a:close/>
                  </a:path>
                  <a:path w="2431415" h="511810">
                    <a:moveTo>
                      <a:pt x="755510" y="11430"/>
                    </a:moveTo>
                    <a:lnTo>
                      <a:pt x="302361" y="11430"/>
                    </a:lnTo>
                    <a:lnTo>
                      <a:pt x="293319" y="15240"/>
                    </a:lnTo>
                    <a:lnTo>
                      <a:pt x="287451" y="17780"/>
                    </a:lnTo>
                    <a:lnTo>
                      <a:pt x="281736" y="20320"/>
                    </a:lnTo>
                    <a:lnTo>
                      <a:pt x="278942" y="21590"/>
                    </a:lnTo>
                    <a:lnTo>
                      <a:pt x="276212" y="24130"/>
                    </a:lnTo>
                    <a:lnTo>
                      <a:pt x="270929" y="26670"/>
                    </a:lnTo>
                    <a:lnTo>
                      <a:pt x="268389" y="29210"/>
                    </a:lnTo>
                    <a:lnTo>
                      <a:pt x="265912" y="31750"/>
                    </a:lnTo>
                    <a:lnTo>
                      <a:pt x="263499" y="33020"/>
                    </a:lnTo>
                    <a:lnTo>
                      <a:pt x="261162" y="35560"/>
                    </a:lnTo>
                    <a:lnTo>
                      <a:pt x="258914" y="38100"/>
                    </a:lnTo>
                    <a:lnTo>
                      <a:pt x="256743" y="39370"/>
                    </a:lnTo>
                    <a:lnTo>
                      <a:pt x="7746" y="426720"/>
                    </a:lnTo>
                    <a:lnTo>
                      <a:pt x="6096" y="429260"/>
                    </a:lnTo>
                    <a:lnTo>
                      <a:pt x="5334" y="430530"/>
                    </a:lnTo>
                    <a:lnTo>
                      <a:pt x="4622" y="431800"/>
                    </a:lnTo>
                    <a:lnTo>
                      <a:pt x="3937" y="434340"/>
                    </a:lnTo>
                    <a:lnTo>
                      <a:pt x="3314" y="435610"/>
                    </a:lnTo>
                    <a:lnTo>
                      <a:pt x="2730" y="436880"/>
                    </a:lnTo>
                    <a:lnTo>
                      <a:pt x="2197" y="438150"/>
                    </a:lnTo>
                    <a:lnTo>
                      <a:pt x="1714" y="440690"/>
                    </a:lnTo>
                    <a:lnTo>
                      <a:pt x="1295" y="441960"/>
                    </a:lnTo>
                    <a:lnTo>
                      <a:pt x="914" y="443230"/>
                    </a:lnTo>
                    <a:lnTo>
                      <a:pt x="596" y="445770"/>
                    </a:lnTo>
                    <a:lnTo>
                      <a:pt x="342" y="447040"/>
                    </a:lnTo>
                    <a:lnTo>
                      <a:pt x="139" y="448310"/>
                    </a:lnTo>
                    <a:lnTo>
                      <a:pt x="63" y="449580"/>
                    </a:lnTo>
                    <a:lnTo>
                      <a:pt x="0" y="457200"/>
                    </a:lnTo>
                    <a:lnTo>
                      <a:pt x="139" y="458470"/>
                    </a:lnTo>
                    <a:lnTo>
                      <a:pt x="342" y="461010"/>
                    </a:lnTo>
                    <a:lnTo>
                      <a:pt x="609" y="462280"/>
                    </a:lnTo>
                    <a:lnTo>
                      <a:pt x="927" y="463550"/>
                    </a:lnTo>
                    <a:lnTo>
                      <a:pt x="1295" y="466090"/>
                    </a:lnTo>
                    <a:lnTo>
                      <a:pt x="1727" y="467360"/>
                    </a:lnTo>
                    <a:lnTo>
                      <a:pt x="2197" y="468630"/>
                    </a:lnTo>
                    <a:lnTo>
                      <a:pt x="2730" y="469900"/>
                    </a:lnTo>
                    <a:lnTo>
                      <a:pt x="3302" y="472440"/>
                    </a:lnTo>
                    <a:lnTo>
                      <a:pt x="10502" y="483870"/>
                    </a:lnTo>
                    <a:lnTo>
                      <a:pt x="11556" y="486410"/>
                    </a:lnTo>
                    <a:lnTo>
                      <a:pt x="12649" y="486410"/>
                    </a:lnTo>
                    <a:lnTo>
                      <a:pt x="13792" y="487680"/>
                    </a:lnTo>
                    <a:lnTo>
                      <a:pt x="14973" y="488950"/>
                    </a:lnTo>
                    <a:lnTo>
                      <a:pt x="16205" y="490220"/>
                    </a:lnTo>
                    <a:lnTo>
                      <a:pt x="17475" y="491490"/>
                    </a:lnTo>
                    <a:lnTo>
                      <a:pt x="18796" y="492760"/>
                    </a:lnTo>
                    <a:lnTo>
                      <a:pt x="21539" y="495300"/>
                    </a:lnTo>
                    <a:lnTo>
                      <a:pt x="22974" y="495300"/>
                    </a:lnTo>
                    <a:lnTo>
                      <a:pt x="25920" y="497840"/>
                    </a:lnTo>
                    <a:lnTo>
                      <a:pt x="27431" y="497840"/>
                    </a:lnTo>
                    <a:lnTo>
                      <a:pt x="30543" y="500380"/>
                    </a:lnTo>
                    <a:lnTo>
                      <a:pt x="455993" y="500380"/>
                    </a:lnTo>
                    <a:lnTo>
                      <a:pt x="456933" y="499110"/>
                    </a:lnTo>
                    <a:lnTo>
                      <a:pt x="458787" y="499110"/>
                    </a:lnTo>
                    <a:lnTo>
                      <a:pt x="460540" y="497840"/>
                    </a:lnTo>
                    <a:lnTo>
                      <a:pt x="461391" y="496570"/>
                    </a:lnTo>
                    <a:lnTo>
                      <a:pt x="462216" y="496570"/>
                    </a:lnTo>
                    <a:lnTo>
                      <a:pt x="463016" y="495300"/>
                    </a:lnTo>
                    <a:lnTo>
                      <a:pt x="464553" y="494030"/>
                    </a:lnTo>
                    <a:lnTo>
                      <a:pt x="465277" y="492760"/>
                    </a:lnTo>
                    <a:lnTo>
                      <a:pt x="465975" y="492760"/>
                    </a:lnTo>
                    <a:lnTo>
                      <a:pt x="467283" y="490220"/>
                    </a:lnTo>
                    <a:lnTo>
                      <a:pt x="467893" y="490220"/>
                    </a:lnTo>
                    <a:lnTo>
                      <a:pt x="469036" y="487680"/>
                    </a:lnTo>
                    <a:lnTo>
                      <a:pt x="533107" y="387350"/>
                    </a:lnTo>
                    <a:lnTo>
                      <a:pt x="533438" y="387350"/>
                    </a:lnTo>
                    <a:lnTo>
                      <a:pt x="533730" y="386080"/>
                    </a:lnTo>
                    <a:lnTo>
                      <a:pt x="533857" y="386080"/>
                    </a:lnTo>
                    <a:lnTo>
                      <a:pt x="533717" y="383540"/>
                    </a:lnTo>
                    <a:lnTo>
                      <a:pt x="533438" y="383540"/>
                    </a:lnTo>
                    <a:lnTo>
                      <a:pt x="533107" y="382270"/>
                    </a:lnTo>
                    <a:lnTo>
                      <a:pt x="532587" y="382270"/>
                    </a:lnTo>
                    <a:lnTo>
                      <a:pt x="532345" y="381000"/>
                    </a:lnTo>
                    <a:lnTo>
                      <a:pt x="530123" y="381000"/>
                    </a:lnTo>
                    <a:lnTo>
                      <a:pt x="529272" y="379730"/>
                    </a:lnTo>
                    <a:lnTo>
                      <a:pt x="190601" y="379730"/>
                    </a:lnTo>
                    <a:lnTo>
                      <a:pt x="190055" y="378460"/>
                    </a:lnTo>
                    <a:lnTo>
                      <a:pt x="189369" y="378460"/>
                    </a:lnTo>
                    <a:lnTo>
                      <a:pt x="189001" y="377190"/>
                    </a:lnTo>
                    <a:lnTo>
                      <a:pt x="188658" y="377190"/>
                    </a:lnTo>
                    <a:lnTo>
                      <a:pt x="188518" y="375920"/>
                    </a:lnTo>
                    <a:lnTo>
                      <a:pt x="188391" y="375920"/>
                    </a:lnTo>
                    <a:lnTo>
                      <a:pt x="188709" y="373380"/>
                    </a:lnTo>
                    <a:lnTo>
                      <a:pt x="188912" y="373380"/>
                    </a:lnTo>
                    <a:lnTo>
                      <a:pt x="189166" y="372110"/>
                    </a:lnTo>
                    <a:lnTo>
                      <a:pt x="228866" y="309880"/>
                    </a:lnTo>
                    <a:lnTo>
                      <a:pt x="229958" y="309880"/>
                    </a:lnTo>
                    <a:lnTo>
                      <a:pt x="230543" y="308610"/>
                    </a:lnTo>
                    <a:lnTo>
                      <a:pt x="582777" y="308610"/>
                    </a:lnTo>
                    <a:lnTo>
                      <a:pt x="583552" y="307340"/>
                    </a:lnTo>
                    <a:lnTo>
                      <a:pt x="584758" y="307340"/>
                    </a:lnTo>
                    <a:lnTo>
                      <a:pt x="584974" y="306070"/>
                    </a:lnTo>
                    <a:lnTo>
                      <a:pt x="585279" y="306070"/>
                    </a:lnTo>
                    <a:lnTo>
                      <a:pt x="642531" y="215900"/>
                    </a:lnTo>
                    <a:lnTo>
                      <a:pt x="642975" y="215900"/>
                    </a:lnTo>
                    <a:lnTo>
                      <a:pt x="643102" y="214630"/>
                    </a:lnTo>
                    <a:lnTo>
                      <a:pt x="642810" y="212090"/>
                    </a:lnTo>
                    <a:lnTo>
                      <a:pt x="642531" y="212090"/>
                    </a:lnTo>
                    <a:lnTo>
                      <a:pt x="642353" y="210820"/>
                    </a:lnTo>
                    <a:lnTo>
                      <a:pt x="641718" y="210820"/>
                    </a:lnTo>
                    <a:lnTo>
                      <a:pt x="641197" y="209550"/>
                    </a:lnTo>
                    <a:lnTo>
                      <a:pt x="301396" y="209550"/>
                    </a:lnTo>
                    <a:lnTo>
                      <a:pt x="300913" y="208280"/>
                    </a:lnTo>
                    <a:lnTo>
                      <a:pt x="299173" y="208280"/>
                    </a:lnTo>
                    <a:lnTo>
                      <a:pt x="298932" y="207010"/>
                    </a:lnTo>
                    <a:lnTo>
                      <a:pt x="298323" y="207010"/>
                    </a:lnTo>
                    <a:lnTo>
                      <a:pt x="298018" y="205740"/>
                    </a:lnTo>
                    <a:lnTo>
                      <a:pt x="297764" y="205740"/>
                    </a:lnTo>
                    <a:lnTo>
                      <a:pt x="297891" y="203200"/>
                    </a:lnTo>
                    <a:lnTo>
                      <a:pt x="298157" y="201930"/>
                    </a:lnTo>
                    <a:lnTo>
                      <a:pt x="298411" y="201930"/>
                    </a:lnTo>
                    <a:lnTo>
                      <a:pt x="339712" y="137160"/>
                    </a:lnTo>
                    <a:lnTo>
                      <a:pt x="340156" y="135890"/>
                    </a:lnTo>
                    <a:lnTo>
                      <a:pt x="341541" y="135890"/>
                    </a:lnTo>
                    <a:lnTo>
                      <a:pt x="342011" y="134620"/>
                    </a:lnTo>
                    <a:lnTo>
                      <a:pt x="694397" y="134620"/>
                    </a:lnTo>
                    <a:lnTo>
                      <a:pt x="694969" y="133350"/>
                    </a:lnTo>
                    <a:lnTo>
                      <a:pt x="695706" y="133350"/>
                    </a:lnTo>
                    <a:lnTo>
                      <a:pt x="696112" y="132080"/>
                    </a:lnTo>
                    <a:lnTo>
                      <a:pt x="759472" y="33020"/>
                    </a:lnTo>
                    <a:lnTo>
                      <a:pt x="759993" y="31750"/>
                    </a:lnTo>
                    <a:lnTo>
                      <a:pt x="760463" y="31750"/>
                    </a:lnTo>
                    <a:lnTo>
                      <a:pt x="760869" y="30480"/>
                    </a:lnTo>
                    <a:lnTo>
                      <a:pt x="761047" y="29210"/>
                    </a:lnTo>
                    <a:lnTo>
                      <a:pt x="761339" y="29210"/>
                    </a:lnTo>
                    <a:lnTo>
                      <a:pt x="761466" y="27940"/>
                    </a:lnTo>
                    <a:lnTo>
                      <a:pt x="761657" y="26670"/>
                    </a:lnTo>
                    <a:lnTo>
                      <a:pt x="761657" y="22860"/>
                    </a:lnTo>
                    <a:lnTo>
                      <a:pt x="761466" y="21590"/>
                    </a:lnTo>
                    <a:lnTo>
                      <a:pt x="761199" y="20320"/>
                    </a:lnTo>
                    <a:lnTo>
                      <a:pt x="760869" y="19050"/>
                    </a:lnTo>
                    <a:lnTo>
                      <a:pt x="760247" y="17780"/>
                    </a:lnTo>
                    <a:lnTo>
                      <a:pt x="759764" y="16510"/>
                    </a:lnTo>
                    <a:lnTo>
                      <a:pt x="759218" y="15240"/>
                    </a:lnTo>
                    <a:lnTo>
                      <a:pt x="758609" y="15240"/>
                    </a:lnTo>
                    <a:lnTo>
                      <a:pt x="757923" y="13970"/>
                    </a:lnTo>
                    <a:lnTo>
                      <a:pt x="757186" y="12700"/>
                    </a:lnTo>
                    <a:lnTo>
                      <a:pt x="756373" y="12700"/>
                    </a:lnTo>
                    <a:lnTo>
                      <a:pt x="755510" y="11430"/>
                    </a:lnTo>
                    <a:close/>
                  </a:path>
                  <a:path w="2431415" h="511810">
                    <a:moveTo>
                      <a:pt x="1310068" y="11430"/>
                    </a:moveTo>
                    <a:lnTo>
                      <a:pt x="856830" y="11430"/>
                    </a:lnTo>
                    <a:lnTo>
                      <a:pt x="843813" y="16510"/>
                    </a:lnTo>
                    <a:lnTo>
                      <a:pt x="837577" y="19050"/>
                    </a:lnTo>
                    <a:lnTo>
                      <a:pt x="834542" y="21590"/>
                    </a:lnTo>
                    <a:lnTo>
                      <a:pt x="831557" y="22860"/>
                    </a:lnTo>
                    <a:lnTo>
                      <a:pt x="828649" y="25400"/>
                    </a:lnTo>
                    <a:lnTo>
                      <a:pt x="825804" y="26670"/>
                    </a:lnTo>
                    <a:lnTo>
                      <a:pt x="823023" y="29210"/>
                    </a:lnTo>
                    <a:lnTo>
                      <a:pt x="799782" y="54610"/>
                    </a:lnTo>
                    <a:lnTo>
                      <a:pt x="517779" y="496570"/>
                    </a:lnTo>
                    <a:lnTo>
                      <a:pt x="517258" y="496570"/>
                    </a:lnTo>
                    <a:lnTo>
                      <a:pt x="517194" y="499110"/>
                    </a:lnTo>
                    <a:lnTo>
                      <a:pt x="517271" y="500380"/>
                    </a:lnTo>
                    <a:lnTo>
                      <a:pt x="636092" y="500380"/>
                    </a:lnTo>
                    <a:lnTo>
                      <a:pt x="649109" y="495300"/>
                    </a:lnTo>
                    <a:lnTo>
                      <a:pt x="655345" y="492760"/>
                    </a:lnTo>
                    <a:lnTo>
                      <a:pt x="658380" y="490220"/>
                    </a:lnTo>
                    <a:lnTo>
                      <a:pt x="661352" y="488950"/>
                    </a:lnTo>
                    <a:lnTo>
                      <a:pt x="664273" y="486410"/>
                    </a:lnTo>
                    <a:lnTo>
                      <a:pt x="667118" y="485140"/>
                    </a:lnTo>
                    <a:lnTo>
                      <a:pt x="669899" y="482600"/>
                    </a:lnTo>
                    <a:lnTo>
                      <a:pt x="691235" y="459740"/>
                    </a:lnTo>
                    <a:lnTo>
                      <a:pt x="693140" y="457200"/>
                    </a:lnTo>
                    <a:lnTo>
                      <a:pt x="897813" y="137160"/>
                    </a:lnTo>
                    <a:lnTo>
                      <a:pt x="898258" y="135890"/>
                    </a:lnTo>
                    <a:lnTo>
                      <a:pt x="899642" y="135890"/>
                    </a:lnTo>
                    <a:lnTo>
                      <a:pt x="900125" y="134620"/>
                    </a:lnTo>
                    <a:lnTo>
                      <a:pt x="1249011" y="134620"/>
                    </a:lnTo>
                    <a:lnTo>
                      <a:pt x="1313815" y="33020"/>
                    </a:lnTo>
                    <a:lnTo>
                      <a:pt x="1314361" y="31750"/>
                    </a:lnTo>
                    <a:lnTo>
                      <a:pt x="1314615" y="31750"/>
                    </a:lnTo>
                    <a:lnTo>
                      <a:pt x="1315059" y="30480"/>
                    </a:lnTo>
                    <a:lnTo>
                      <a:pt x="1315427" y="29210"/>
                    </a:lnTo>
                    <a:lnTo>
                      <a:pt x="1315720" y="27940"/>
                    </a:lnTo>
                    <a:lnTo>
                      <a:pt x="1315935" y="26670"/>
                    </a:lnTo>
                    <a:lnTo>
                      <a:pt x="1316075" y="26670"/>
                    </a:lnTo>
                    <a:lnTo>
                      <a:pt x="1315923" y="21590"/>
                    </a:lnTo>
                    <a:lnTo>
                      <a:pt x="1315707" y="21590"/>
                    </a:lnTo>
                    <a:lnTo>
                      <a:pt x="1315415" y="20320"/>
                    </a:lnTo>
                    <a:lnTo>
                      <a:pt x="1315046" y="19050"/>
                    </a:lnTo>
                    <a:lnTo>
                      <a:pt x="1314602" y="17780"/>
                    </a:lnTo>
                    <a:lnTo>
                      <a:pt x="1314081" y="16510"/>
                    </a:lnTo>
                    <a:lnTo>
                      <a:pt x="1313497" y="15240"/>
                    </a:lnTo>
                    <a:lnTo>
                      <a:pt x="1312837" y="15240"/>
                    </a:lnTo>
                    <a:lnTo>
                      <a:pt x="1312113" y="13970"/>
                    </a:lnTo>
                    <a:lnTo>
                      <a:pt x="1311338" y="12700"/>
                    </a:lnTo>
                    <a:lnTo>
                      <a:pt x="1310932" y="12700"/>
                    </a:lnTo>
                    <a:lnTo>
                      <a:pt x="1310068" y="11430"/>
                    </a:lnTo>
                    <a:close/>
                  </a:path>
                  <a:path w="2431415" h="511810">
                    <a:moveTo>
                      <a:pt x="1565605" y="499110"/>
                    </a:moveTo>
                    <a:lnTo>
                      <a:pt x="1137958" y="499110"/>
                    </a:lnTo>
                    <a:lnTo>
                      <a:pt x="1139545" y="500380"/>
                    </a:lnTo>
                    <a:lnTo>
                      <a:pt x="1564589" y="500380"/>
                    </a:lnTo>
                    <a:lnTo>
                      <a:pt x="1565605" y="499110"/>
                    </a:lnTo>
                    <a:close/>
                  </a:path>
                  <a:path w="2431415" h="511810">
                    <a:moveTo>
                      <a:pt x="1569440" y="496570"/>
                    </a:moveTo>
                    <a:lnTo>
                      <a:pt x="1133335" y="496570"/>
                    </a:lnTo>
                    <a:lnTo>
                      <a:pt x="1136396" y="499110"/>
                    </a:lnTo>
                    <a:lnTo>
                      <a:pt x="1566595" y="499110"/>
                    </a:lnTo>
                    <a:lnTo>
                      <a:pt x="1567561" y="497840"/>
                    </a:lnTo>
                    <a:lnTo>
                      <a:pt x="1568513" y="497840"/>
                    </a:lnTo>
                    <a:lnTo>
                      <a:pt x="1569440" y="496570"/>
                    </a:lnTo>
                    <a:close/>
                  </a:path>
                  <a:path w="2431415" h="511810">
                    <a:moveTo>
                      <a:pt x="1863458" y="11430"/>
                    </a:moveTo>
                    <a:lnTo>
                      <a:pt x="1410665" y="11430"/>
                    </a:lnTo>
                    <a:lnTo>
                      <a:pt x="1397647" y="16510"/>
                    </a:lnTo>
                    <a:lnTo>
                      <a:pt x="1391412" y="19050"/>
                    </a:lnTo>
                    <a:lnTo>
                      <a:pt x="1388376" y="21590"/>
                    </a:lnTo>
                    <a:lnTo>
                      <a:pt x="1385404" y="22860"/>
                    </a:lnTo>
                    <a:lnTo>
                      <a:pt x="1382496" y="25400"/>
                    </a:lnTo>
                    <a:lnTo>
                      <a:pt x="1379639" y="26670"/>
                    </a:lnTo>
                    <a:lnTo>
                      <a:pt x="1376870" y="29210"/>
                    </a:lnTo>
                    <a:lnTo>
                      <a:pt x="1353616" y="54610"/>
                    </a:lnTo>
                    <a:lnTo>
                      <a:pt x="1115898" y="426720"/>
                    </a:lnTo>
                    <a:lnTo>
                      <a:pt x="1114996" y="427990"/>
                    </a:lnTo>
                    <a:lnTo>
                      <a:pt x="1114145" y="429260"/>
                    </a:lnTo>
                    <a:lnTo>
                      <a:pt x="1113345" y="431800"/>
                    </a:lnTo>
                    <a:lnTo>
                      <a:pt x="1112596" y="433070"/>
                    </a:lnTo>
                    <a:lnTo>
                      <a:pt x="1111897" y="434340"/>
                    </a:lnTo>
                    <a:lnTo>
                      <a:pt x="1111262" y="435610"/>
                    </a:lnTo>
                    <a:lnTo>
                      <a:pt x="1110678" y="438150"/>
                    </a:lnTo>
                    <a:lnTo>
                      <a:pt x="1110157" y="439420"/>
                    </a:lnTo>
                    <a:lnTo>
                      <a:pt x="1109687" y="440690"/>
                    </a:lnTo>
                    <a:lnTo>
                      <a:pt x="1109281" y="441960"/>
                    </a:lnTo>
                    <a:lnTo>
                      <a:pt x="1108925" y="444500"/>
                    </a:lnTo>
                    <a:lnTo>
                      <a:pt x="1108633" y="445770"/>
                    </a:lnTo>
                    <a:lnTo>
                      <a:pt x="1108392" y="447040"/>
                    </a:lnTo>
                    <a:lnTo>
                      <a:pt x="1108214" y="449580"/>
                    </a:lnTo>
                    <a:lnTo>
                      <a:pt x="1108163" y="457200"/>
                    </a:lnTo>
                    <a:lnTo>
                      <a:pt x="1108227" y="458470"/>
                    </a:lnTo>
                    <a:lnTo>
                      <a:pt x="1108405" y="459740"/>
                    </a:lnTo>
                    <a:lnTo>
                      <a:pt x="1108646" y="461010"/>
                    </a:lnTo>
                    <a:lnTo>
                      <a:pt x="1108938" y="463550"/>
                    </a:lnTo>
                    <a:lnTo>
                      <a:pt x="1109294" y="464820"/>
                    </a:lnTo>
                    <a:lnTo>
                      <a:pt x="1109713" y="466090"/>
                    </a:lnTo>
                    <a:lnTo>
                      <a:pt x="1110195" y="468630"/>
                    </a:lnTo>
                    <a:lnTo>
                      <a:pt x="1110716" y="469900"/>
                    </a:lnTo>
                    <a:lnTo>
                      <a:pt x="1111300" y="471170"/>
                    </a:lnTo>
                    <a:lnTo>
                      <a:pt x="1111948" y="472440"/>
                    </a:lnTo>
                    <a:lnTo>
                      <a:pt x="1112647" y="474980"/>
                    </a:lnTo>
                    <a:lnTo>
                      <a:pt x="1113383" y="476250"/>
                    </a:lnTo>
                    <a:lnTo>
                      <a:pt x="1114196" y="477520"/>
                    </a:lnTo>
                    <a:lnTo>
                      <a:pt x="1115047" y="478790"/>
                    </a:lnTo>
                    <a:lnTo>
                      <a:pt x="1115961" y="480060"/>
                    </a:lnTo>
                    <a:lnTo>
                      <a:pt x="1116914" y="482600"/>
                    </a:lnTo>
                    <a:lnTo>
                      <a:pt x="1126236" y="492760"/>
                    </a:lnTo>
                    <a:lnTo>
                      <a:pt x="1127582" y="492760"/>
                    </a:lnTo>
                    <a:lnTo>
                      <a:pt x="1128966" y="494030"/>
                    </a:lnTo>
                    <a:lnTo>
                      <a:pt x="1131849" y="496570"/>
                    </a:lnTo>
                    <a:lnTo>
                      <a:pt x="1570342" y="496570"/>
                    </a:lnTo>
                    <a:lnTo>
                      <a:pt x="1572069" y="494030"/>
                    </a:lnTo>
                    <a:lnTo>
                      <a:pt x="1572882" y="494030"/>
                    </a:lnTo>
                    <a:lnTo>
                      <a:pt x="1573682" y="492760"/>
                    </a:lnTo>
                    <a:lnTo>
                      <a:pt x="1574444" y="491490"/>
                    </a:lnTo>
                    <a:lnTo>
                      <a:pt x="1575181" y="491490"/>
                    </a:lnTo>
                    <a:lnTo>
                      <a:pt x="1576552" y="488950"/>
                    </a:lnTo>
                    <a:lnTo>
                      <a:pt x="1577187" y="487680"/>
                    </a:lnTo>
                    <a:lnTo>
                      <a:pt x="1646113" y="379730"/>
                    </a:lnTo>
                    <a:lnTo>
                      <a:pt x="1299349" y="379730"/>
                    </a:lnTo>
                    <a:lnTo>
                      <a:pt x="1298854" y="378460"/>
                    </a:lnTo>
                    <a:lnTo>
                      <a:pt x="1298422" y="378460"/>
                    </a:lnTo>
                    <a:lnTo>
                      <a:pt x="1298079" y="377190"/>
                    </a:lnTo>
                    <a:lnTo>
                      <a:pt x="1297762" y="377190"/>
                    </a:lnTo>
                    <a:lnTo>
                      <a:pt x="1297635" y="375920"/>
                    </a:lnTo>
                    <a:lnTo>
                      <a:pt x="1297762" y="373380"/>
                    </a:lnTo>
                    <a:lnTo>
                      <a:pt x="1298232" y="373380"/>
                    </a:lnTo>
                    <a:lnTo>
                      <a:pt x="1448866" y="137160"/>
                    </a:lnTo>
                    <a:lnTo>
                      <a:pt x="1449311" y="135890"/>
                    </a:lnTo>
                    <a:lnTo>
                      <a:pt x="1450695" y="135890"/>
                    </a:lnTo>
                    <a:lnTo>
                      <a:pt x="1451178" y="134620"/>
                    </a:lnTo>
                    <a:lnTo>
                      <a:pt x="1802549" y="134620"/>
                    </a:lnTo>
                    <a:lnTo>
                      <a:pt x="1803120" y="133350"/>
                    </a:lnTo>
                    <a:lnTo>
                      <a:pt x="1803755" y="133350"/>
                    </a:lnTo>
                    <a:lnTo>
                      <a:pt x="1804276" y="132080"/>
                    </a:lnTo>
                    <a:lnTo>
                      <a:pt x="1867357" y="34290"/>
                    </a:lnTo>
                    <a:lnTo>
                      <a:pt x="1867941" y="33020"/>
                    </a:lnTo>
                    <a:lnTo>
                      <a:pt x="1868449" y="31750"/>
                    </a:lnTo>
                    <a:lnTo>
                      <a:pt x="1868893" y="30480"/>
                    </a:lnTo>
                    <a:lnTo>
                      <a:pt x="1869262" y="29210"/>
                    </a:lnTo>
                    <a:lnTo>
                      <a:pt x="1869427" y="29210"/>
                    </a:lnTo>
                    <a:lnTo>
                      <a:pt x="1869681" y="27940"/>
                    </a:lnTo>
                    <a:lnTo>
                      <a:pt x="1869859" y="26670"/>
                    </a:lnTo>
                    <a:lnTo>
                      <a:pt x="1869668" y="21590"/>
                    </a:lnTo>
                    <a:lnTo>
                      <a:pt x="1869414" y="20320"/>
                    </a:lnTo>
                    <a:lnTo>
                      <a:pt x="1869071" y="19050"/>
                    </a:lnTo>
                    <a:lnTo>
                      <a:pt x="1868881" y="19050"/>
                    </a:lnTo>
                    <a:lnTo>
                      <a:pt x="1868436" y="17780"/>
                    </a:lnTo>
                    <a:lnTo>
                      <a:pt x="1867916" y="16510"/>
                    </a:lnTo>
                    <a:lnTo>
                      <a:pt x="1867331" y="15240"/>
                    </a:lnTo>
                    <a:lnTo>
                      <a:pt x="1867014" y="15240"/>
                    </a:lnTo>
                    <a:lnTo>
                      <a:pt x="1866328" y="13970"/>
                    </a:lnTo>
                    <a:lnTo>
                      <a:pt x="1865960" y="13970"/>
                    </a:lnTo>
                    <a:lnTo>
                      <a:pt x="1864766" y="12700"/>
                    </a:lnTo>
                    <a:lnTo>
                      <a:pt x="1864347" y="12700"/>
                    </a:lnTo>
                    <a:lnTo>
                      <a:pt x="1863458" y="11430"/>
                    </a:lnTo>
                    <a:close/>
                  </a:path>
                  <a:path w="2431415" h="511810">
                    <a:moveTo>
                      <a:pt x="1047432" y="433070"/>
                    </a:moveTo>
                    <a:lnTo>
                      <a:pt x="787857" y="433070"/>
                    </a:lnTo>
                    <a:lnTo>
                      <a:pt x="788454" y="434340"/>
                    </a:lnTo>
                    <a:lnTo>
                      <a:pt x="1046302" y="434340"/>
                    </a:lnTo>
                    <a:lnTo>
                      <a:pt x="1047432" y="433070"/>
                    </a:lnTo>
                    <a:close/>
                  </a:path>
                  <a:path w="2431415" h="511810">
                    <a:moveTo>
                      <a:pt x="1058887" y="427990"/>
                    </a:moveTo>
                    <a:lnTo>
                      <a:pt x="785812" y="427990"/>
                    </a:lnTo>
                    <a:lnTo>
                      <a:pt x="785660" y="429260"/>
                    </a:lnTo>
                    <a:lnTo>
                      <a:pt x="785964" y="431800"/>
                    </a:lnTo>
                    <a:lnTo>
                      <a:pt x="786257" y="431800"/>
                    </a:lnTo>
                    <a:lnTo>
                      <a:pt x="786625" y="433070"/>
                    </a:lnTo>
                    <a:lnTo>
                      <a:pt x="1050747" y="433070"/>
                    </a:lnTo>
                    <a:lnTo>
                      <a:pt x="1051826" y="431800"/>
                    </a:lnTo>
                    <a:lnTo>
                      <a:pt x="1053934" y="430530"/>
                    </a:lnTo>
                    <a:lnTo>
                      <a:pt x="1055966" y="430530"/>
                    </a:lnTo>
                    <a:lnTo>
                      <a:pt x="1056970" y="429260"/>
                    </a:lnTo>
                    <a:lnTo>
                      <a:pt x="1057935" y="429260"/>
                    </a:lnTo>
                    <a:lnTo>
                      <a:pt x="1058887" y="427990"/>
                    </a:lnTo>
                    <a:close/>
                  </a:path>
                  <a:path w="2431415" h="511810">
                    <a:moveTo>
                      <a:pt x="1249011" y="134620"/>
                    </a:moveTo>
                    <a:lnTo>
                      <a:pt x="1091425" y="134620"/>
                    </a:lnTo>
                    <a:lnTo>
                      <a:pt x="1091895" y="135890"/>
                    </a:lnTo>
                    <a:lnTo>
                      <a:pt x="1093279" y="135890"/>
                    </a:lnTo>
                    <a:lnTo>
                      <a:pt x="1093724" y="137160"/>
                    </a:lnTo>
                    <a:lnTo>
                      <a:pt x="1094244" y="137160"/>
                    </a:lnTo>
                    <a:lnTo>
                      <a:pt x="1094384" y="138430"/>
                    </a:lnTo>
                    <a:lnTo>
                      <a:pt x="1094536" y="138430"/>
                    </a:lnTo>
                    <a:lnTo>
                      <a:pt x="1094689" y="139700"/>
                    </a:lnTo>
                    <a:lnTo>
                      <a:pt x="1094536" y="140970"/>
                    </a:lnTo>
                    <a:lnTo>
                      <a:pt x="1094384" y="140970"/>
                    </a:lnTo>
                    <a:lnTo>
                      <a:pt x="1094257" y="142240"/>
                    </a:lnTo>
                    <a:lnTo>
                      <a:pt x="1094105" y="142240"/>
                    </a:lnTo>
                    <a:lnTo>
                      <a:pt x="984326" y="313690"/>
                    </a:lnTo>
                    <a:lnTo>
                      <a:pt x="983881" y="314960"/>
                    </a:lnTo>
                    <a:lnTo>
                      <a:pt x="982802" y="314960"/>
                    </a:lnTo>
                    <a:lnTo>
                      <a:pt x="982179" y="316230"/>
                    </a:lnTo>
                    <a:lnTo>
                      <a:pt x="857796" y="316230"/>
                    </a:lnTo>
                    <a:lnTo>
                      <a:pt x="857186" y="317500"/>
                    </a:lnTo>
                    <a:lnTo>
                      <a:pt x="855903" y="317500"/>
                    </a:lnTo>
                    <a:lnTo>
                      <a:pt x="855611" y="318770"/>
                    </a:lnTo>
                    <a:lnTo>
                      <a:pt x="786244" y="426720"/>
                    </a:lnTo>
                    <a:lnTo>
                      <a:pt x="786091" y="427990"/>
                    </a:lnTo>
                    <a:lnTo>
                      <a:pt x="1059815" y="427990"/>
                    </a:lnTo>
                    <a:lnTo>
                      <a:pt x="1060716" y="426720"/>
                    </a:lnTo>
                    <a:lnTo>
                      <a:pt x="1061580" y="425450"/>
                    </a:lnTo>
                    <a:lnTo>
                      <a:pt x="1062431" y="425450"/>
                    </a:lnTo>
                    <a:lnTo>
                      <a:pt x="1063256" y="424180"/>
                    </a:lnTo>
                    <a:lnTo>
                      <a:pt x="1064056" y="424180"/>
                    </a:lnTo>
                    <a:lnTo>
                      <a:pt x="1065555" y="421640"/>
                    </a:lnTo>
                    <a:lnTo>
                      <a:pt x="1066253" y="420370"/>
                    </a:lnTo>
                    <a:lnTo>
                      <a:pt x="1066927" y="420370"/>
                    </a:lnTo>
                    <a:lnTo>
                      <a:pt x="1067562" y="419100"/>
                    </a:lnTo>
                    <a:lnTo>
                      <a:pt x="1249011" y="134620"/>
                    </a:lnTo>
                    <a:close/>
                  </a:path>
                  <a:path w="2431415" h="511810">
                    <a:moveTo>
                      <a:pt x="1755406" y="203200"/>
                    </a:moveTo>
                    <a:lnTo>
                      <a:pt x="1523060" y="203200"/>
                    </a:lnTo>
                    <a:lnTo>
                      <a:pt x="1455991" y="308610"/>
                    </a:lnTo>
                    <a:lnTo>
                      <a:pt x="1455674" y="308610"/>
                    </a:lnTo>
                    <a:lnTo>
                      <a:pt x="1455534" y="309880"/>
                    </a:lnTo>
                    <a:lnTo>
                      <a:pt x="1455381" y="309880"/>
                    </a:lnTo>
                    <a:lnTo>
                      <a:pt x="1455229" y="311150"/>
                    </a:lnTo>
                    <a:lnTo>
                      <a:pt x="1455381" y="312420"/>
                    </a:lnTo>
                    <a:lnTo>
                      <a:pt x="1455547" y="312420"/>
                    </a:lnTo>
                    <a:lnTo>
                      <a:pt x="1455750" y="313690"/>
                    </a:lnTo>
                    <a:lnTo>
                      <a:pt x="1456296" y="313690"/>
                    </a:lnTo>
                    <a:lnTo>
                      <a:pt x="1456766" y="314960"/>
                    </a:lnTo>
                    <a:lnTo>
                      <a:pt x="1457871" y="314960"/>
                    </a:lnTo>
                    <a:lnTo>
                      <a:pt x="1458188" y="316230"/>
                    </a:lnTo>
                    <a:lnTo>
                      <a:pt x="1533474" y="316230"/>
                    </a:lnTo>
                    <a:lnTo>
                      <a:pt x="1534058" y="317500"/>
                    </a:lnTo>
                    <a:lnTo>
                      <a:pt x="1534820" y="317500"/>
                    </a:lnTo>
                    <a:lnTo>
                      <a:pt x="1535239" y="318770"/>
                    </a:lnTo>
                    <a:lnTo>
                      <a:pt x="1535734" y="318770"/>
                    </a:lnTo>
                    <a:lnTo>
                      <a:pt x="1535912" y="320040"/>
                    </a:lnTo>
                    <a:lnTo>
                      <a:pt x="1535976" y="321310"/>
                    </a:lnTo>
                    <a:lnTo>
                      <a:pt x="1535912" y="322580"/>
                    </a:lnTo>
                    <a:lnTo>
                      <a:pt x="1535747" y="322580"/>
                    </a:lnTo>
                    <a:lnTo>
                      <a:pt x="1535353" y="323850"/>
                    </a:lnTo>
                    <a:lnTo>
                      <a:pt x="1500543" y="378460"/>
                    </a:lnTo>
                    <a:lnTo>
                      <a:pt x="1499971" y="378460"/>
                    </a:lnTo>
                    <a:lnTo>
                      <a:pt x="1499717" y="379730"/>
                    </a:lnTo>
                    <a:lnTo>
                      <a:pt x="1646113" y="379730"/>
                    </a:lnTo>
                    <a:lnTo>
                      <a:pt x="1755584" y="208280"/>
                    </a:lnTo>
                    <a:lnTo>
                      <a:pt x="1756029" y="208280"/>
                    </a:lnTo>
                    <a:lnTo>
                      <a:pt x="1756156" y="207010"/>
                    </a:lnTo>
                    <a:lnTo>
                      <a:pt x="1755863" y="204470"/>
                    </a:lnTo>
                    <a:lnTo>
                      <a:pt x="1755571" y="204470"/>
                    </a:lnTo>
                    <a:lnTo>
                      <a:pt x="1755406" y="203200"/>
                    </a:lnTo>
                    <a:close/>
                  </a:path>
                  <a:path w="2431415" h="511810">
                    <a:moveTo>
                      <a:pt x="1753971" y="201930"/>
                    </a:moveTo>
                    <a:lnTo>
                      <a:pt x="1524025" y="201930"/>
                    </a:lnTo>
                    <a:lnTo>
                      <a:pt x="1523758" y="203200"/>
                    </a:lnTo>
                    <a:lnTo>
                      <a:pt x="1754517" y="203200"/>
                    </a:lnTo>
                    <a:lnTo>
                      <a:pt x="1753971" y="201930"/>
                    </a:lnTo>
                    <a:close/>
                  </a:path>
                  <a:path w="2431415" h="511810">
                    <a:moveTo>
                      <a:pt x="754126" y="10160"/>
                    </a:moveTo>
                    <a:lnTo>
                      <a:pt x="308470" y="10160"/>
                    </a:lnTo>
                    <a:lnTo>
                      <a:pt x="305409" y="11430"/>
                    </a:lnTo>
                    <a:lnTo>
                      <a:pt x="754595" y="11430"/>
                    </a:lnTo>
                    <a:lnTo>
                      <a:pt x="754126" y="10160"/>
                    </a:lnTo>
                    <a:close/>
                  </a:path>
                  <a:path w="2431415" h="511810">
                    <a:moveTo>
                      <a:pt x="1308201" y="10160"/>
                    </a:moveTo>
                    <a:lnTo>
                      <a:pt x="863549" y="10160"/>
                    </a:lnTo>
                    <a:lnTo>
                      <a:pt x="860171" y="11430"/>
                    </a:lnTo>
                    <a:lnTo>
                      <a:pt x="1309154" y="11430"/>
                    </a:lnTo>
                    <a:lnTo>
                      <a:pt x="1308201" y="10160"/>
                    </a:lnTo>
                    <a:close/>
                  </a:path>
                  <a:path w="2431415" h="511810">
                    <a:moveTo>
                      <a:pt x="1861540" y="10160"/>
                    </a:moveTo>
                    <a:lnTo>
                      <a:pt x="1417383" y="10160"/>
                    </a:lnTo>
                    <a:lnTo>
                      <a:pt x="1414005" y="11430"/>
                    </a:lnTo>
                    <a:lnTo>
                      <a:pt x="1863001" y="11430"/>
                    </a:lnTo>
                    <a:lnTo>
                      <a:pt x="1861540" y="10160"/>
                    </a:lnTo>
                    <a:close/>
                  </a:path>
                  <a:path w="2431415" h="511810">
                    <a:moveTo>
                      <a:pt x="751065" y="8890"/>
                    </a:moveTo>
                    <a:lnTo>
                      <a:pt x="314617" y="8890"/>
                    </a:lnTo>
                    <a:lnTo>
                      <a:pt x="311531" y="10160"/>
                    </a:lnTo>
                    <a:lnTo>
                      <a:pt x="752119" y="10160"/>
                    </a:lnTo>
                    <a:lnTo>
                      <a:pt x="751065" y="8890"/>
                    </a:lnTo>
                    <a:close/>
                  </a:path>
                  <a:path w="2431415" h="511810">
                    <a:moveTo>
                      <a:pt x="1306156" y="8890"/>
                    </a:moveTo>
                    <a:lnTo>
                      <a:pt x="870369" y="8890"/>
                    </a:lnTo>
                    <a:lnTo>
                      <a:pt x="866952" y="10160"/>
                    </a:lnTo>
                    <a:lnTo>
                      <a:pt x="1306677" y="10160"/>
                    </a:lnTo>
                    <a:lnTo>
                      <a:pt x="1306156" y="8890"/>
                    </a:lnTo>
                    <a:close/>
                  </a:path>
                  <a:path w="2431415" h="511810">
                    <a:moveTo>
                      <a:pt x="1860003" y="8890"/>
                    </a:moveTo>
                    <a:lnTo>
                      <a:pt x="1424203" y="8890"/>
                    </a:lnTo>
                    <a:lnTo>
                      <a:pt x="1420787" y="10160"/>
                    </a:lnTo>
                    <a:lnTo>
                      <a:pt x="1860524" y="10160"/>
                    </a:lnTo>
                    <a:lnTo>
                      <a:pt x="1860003" y="8890"/>
                    </a:lnTo>
                    <a:close/>
                  </a:path>
                  <a:path w="2431415" h="511810">
                    <a:moveTo>
                      <a:pt x="746747" y="7620"/>
                    </a:moveTo>
                    <a:lnTo>
                      <a:pt x="323799" y="7620"/>
                    </a:lnTo>
                    <a:lnTo>
                      <a:pt x="320738" y="8890"/>
                    </a:lnTo>
                    <a:lnTo>
                      <a:pt x="747826" y="8890"/>
                    </a:lnTo>
                    <a:lnTo>
                      <a:pt x="746747" y="7620"/>
                    </a:lnTo>
                    <a:close/>
                  </a:path>
                  <a:path w="2431415" h="511810">
                    <a:moveTo>
                      <a:pt x="1301165" y="7620"/>
                    </a:moveTo>
                    <a:lnTo>
                      <a:pt x="880706" y="7620"/>
                    </a:lnTo>
                    <a:lnTo>
                      <a:pt x="877252" y="8890"/>
                    </a:lnTo>
                    <a:lnTo>
                      <a:pt x="1302308" y="8890"/>
                    </a:lnTo>
                    <a:lnTo>
                      <a:pt x="1301165" y="7620"/>
                    </a:lnTo>
                    <a:close/>
                  </a:path>
                  <a:path w="2431415" h="511810">
                    <a:moveTo>
                      <a:pt x="1855012" y="7620"/>
                    </a:moveTo>
                    <a:lnTo>
                      <a:pt x="1434541" y="7620"/>
                    </a:lnTo>
                    <a:lnTo>
                      <a:pt x="1431086" y="8890"/>
                    </a:lnTo>
                    <a:lnTo>
                      <a:pt x="1856155" y="8890"/>
                    </a:lnTo>
                    <a:lnTo>
                      <a:pt x="1855012" y="7620"/>
                    </a:lnTo>
                    <a:close/>
                  </a:path>
                  <a:path w="2431415" h="511810">
                    <a:moveTo>
                      <a:pt x="1952752" y="2540"/>
                    </a:moveTo>
                    <a:lnTo>
                      <a:pt x="1940623" y="2540"/>
                    </a:lnTo>
                    <a:lnTo>
                      <a:pt x="1940064" y="3810"/>
                    </a:lnTo>
                    <a:lnTo>
                      <a:pt x="1953133" y="3810"/>
                    </a:lnTo>
                    <a:lnTo>
                      <a:pt x="1952752" y="2540"/>
                    </a:lnTo>
                    <a:close/>
                  </a:path>
                  <a:path w="2431415" h="511810">
                    <a:moveTo>
                      <a:pt x="1951418" y="1270"/>
                    </a:moveTo>
                    <a:lnTo>
                      <a:pt x="1942147" y="1270"/>
                    </a:lnTo>
                    <a:lnTo>
                      <a:pt x="1941233" y="2540"/>
                    </a:lnTo>
                    <a:lnTo>
                      <a:pt x="1952117" y="2540"/>
                    </a:lnTo>
                    <a:lnTo>
                      <a:pt x="1951418" y="1270"/>
                    </a:lnTo>
                    <a:close/>
                  </a:path>
                  <a:path w="2431415" h="511810">
                    <a:moveTo>
                      <a:pt x="1948789" y="0"/>
                    </a:moveTo>
                    <a:lnTo>
                      <a:pt x="1944789" y="0"/>
                    </a:lnTo>
                    <a:lnTo>
                      <a:pt x="1944230" y="1270"/>
                    </a:lnTo>
                    <a:lnTo>
                      <a:pt x="1949348" y="1270"/>
                    </a:lnTo>
                    <a:lnTo>
                      <a:pt x="1948789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wrap="square" lIns="0" tIns="0" rIns="0" bIns="0" rtlCol="0"/>
              <a:lstStyle/>
              <a:p>
                <a:pPr algn="ctr"/>
                <a:endParaRPr/>
              </a:p>
            </p:txBody>
          </p:sp>
          <p:sp>
            <p:nvSpPr>
              <p:cNvPr id="10" name="Text Box 2">
                <a:hlinkClick r:id="rId3"/>
                <a:extLst>
                  <a:ext uri="{FF2B5EF4-FFF2-40B4-BE49-F238E27FC236}">
                    <a16:creationId xmlns:a16="http://schemas.microsoft.com/office/drawing/2014/main" id="{B7EE7E3E-570D-DDB1-A6FD-58AA4933E1A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181" y="6292302"/>
                <a:ext cx="1336862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EUROPOS.GROUP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  <p:sp>
            <p:nvSpPr>
              <p:cNvPr id="11" name="Text Box 2">
                <a:extLst>
                  <a:ext uri="{FF2B5EF4-FFF2-40B4-BE49-F238E27FC236}">
                    <a16:creationId xmlns:a16="http://schemas.microsoft.com/office/drawing/2014/main" id="{67FB43EC-FF14-10D2-1E0A-CEA35F20396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28917" y="6287049"/>
                <a:ext cx="1711455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EUROPOS.RU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4" name="Text Box 2">
              <a:extLst>
                <a:ext uri="{FF2B5EF4-FFF2-40B4-BE49-F238E27FC236}">
                  <a16:creationId xmlns:a16="http://schemas.microsoft.com/office/drawing/2014/main" id="{D3E8BD75-584C-CCEF-10E1-35B747199B5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16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EUROPOS.KZ</a:t>
              </a:r>
              <a:endParaRPr lang="x-none" altLang="x-none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2055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Готовые решения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3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8932506" y="587237"/>
            <a:ext cx="3259494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8" name="Группа 47">
            <a:extLst>
              <a:ext uri="{FF2B5EF4-FFF2-40B4-BE49-F238E27FC236}">
                <a16:creationId xmlns:a16="http://schemas.microsoft.com/office/drawing/2014/main" id="{5C0D615E-27F4-41A5-8301-4A539EFC373A}"/>
              </a:ext>
            </a:extLst>
          </p:cNvPr>
          <p:cNvGrpSpPr/>
          <p:nvPr/>
        </p:nvGrpSpPr>
        <p:grpSpPr>
          <a:xfrm>
            <a:off x="6063107" y="1244167"/>
            <a:ext cx="5428639" cy="5120773"/>
            <a:chOff x="8703221" y="1198843"/>
            <a:chExt cx="6248138" cy="5893796"/>
          </a:xfrm>
        </p:grpSpPr>
        <p:pic>
          <p:nvPicPr>
            <p:cNvPr id="49" name="Рисунок 48" descr="Изображение выглядит как полка, ручная тележка&#10;&#10;Автоматически созданное описание">
              <a:extLst>
                <a:ext uri="{FF2B5EF4-FFF2-40B4-BE49-F238E27FC236}">
                  <a16:creationId xmlns:a16="http://schemas.microsoft.com/office/drawing/2014/main" id="{FDADCBB6-F237-4BA4-BD60-A259585D1B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1028" t="7321" r="31807" b="9796"/>
            <a:stretch/>
          </p:blipFill>
          <p:spPr>
            <a:xfrm>
              <a:off x="12381918" y="1362584"/>
              <a:ext cx="2569441" cy="5730055"/>
            </a:xfrm>
            <a:prstGeom prst="rect">
              <a:avLst/>
            </a:prstGeom>
          </p:spPr>
        </p:pic>
        <p:pic>
          <p:nvPicPr>
            <p:cNvPr id="72" name="Рисунок 71" descr="Изображение выглядит как полка, безалкогольный напиток, еда&#10;&#10;Автоматически созданное описание">
              <a:extLst>
                <a:ext uri="{FF2B5EF4-FFF2-40B4-BE49-F238E27FC236}">
                  <a16:creationId xmlns:a16="http://schemas.microsoft.com/office/drawing/2014/main" id="{CD101624-7FD3-4883-80E4-CB5DC75ADF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12" t="4156" r="32838" b="8064"/>
            <a:stretch/>
          </p:blipFill>
          <p:spPr>
            <a:xfrm>
              <a:off x="8703221" y="1198843"/>
              <a:ext cx="2635333" cy="5893796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A4FE214E-0D74-4E41-A679-BBDC1F3FDB48}"/>
              </a:ext>
            </a:extLst>
          </p:cNvPr>
          <p:cNvSpPr txBox="1"/>
          <p:nvPr/>
        </p:nvSpPr>
        <p:spPr>
          <a:xfrm>
            <a:off x="1292372" y="1673611"/>
            <a:ext cx="5055357" cy="2144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Clr>
                <a:srgbClr val="284F9E"/>
              </a:buClr>
            </a:pPr>
            <a:r>
              <a:rPr lang="ru-RU" sz="1731" b="1" dirty="0">
                <a:solidFill>
                  <a:srgbClr val="284F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Назначение</a:t>
            </a:r>
          </a:p>
          <a:p>
            <a:pPr>
              <a:lnSpc>
                <a:spcPct val="200000"/>
              </a:lnSpc>
              <a:buClr>
                <a:srgbClr val="284F9E"/>
              </a:buClr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дополнительное место продаж,</a:t>
            </a:r>
          </a:p>
          <a:p>
            <a:pPr>
              <a:lnSpc>
                <a:spcPct val="200000"/>
              </a:lnSpc>
              <a:buClr>
                <a:srgbClr val="284F9E"/>
              </a:buClr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бренд-зона,</a:t>
            </a:r>
          </a:p>
          <a:p>
            <a:pPr>
              <a:lnSpc>
                <a:spcPct val="200000"/>
              </a:lnSpc>
              <a:buClr>
                <a:srgbClr val="284F9E"/>
              </a:buClr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промо-стойка.</a:t>
            </a:r>
          </a:p>
        </p:txBody>
      </p:sp>
      <p:grpSp>
        <p:nvGrpSpPr>
          <p:cNvPr id="74" name="Группа 73">
            <a:extLst>
              <a:ext uri="{FF2B5EF4-FFF2-40B4-BE49-F238E27FC236}">
                <a16:creationId xmlns:a16="http://schemas.microsoft.com/office/drawing/2014/main" id="{550F6D5C-4E9A-441F-863A-8C6C4C622B07}"/>
              </a:ext>
            </a:extLst>
          </p:cNvPr>
          <p:cNvGrpSpPr/>
          <p:nvPr/>
        </p:nvGrpSpPr>
        <p:grpSpPr>
          <a:xfrm>
            <a:off x="832181" y="2321739"/>
            <a:ext cx="373507" cy="374964"/>
            <a:chOff x="3337099" y="2338784"/>
            <a:chExt cx="432049" cy="433735"/>
          </a:xfrm>
        </p:grpSpPr>
        <p:sp>
          <p:nvSpPr>
            <p:cNvPr id="75" name="Прямоугольник 74">
              <a:extLst>
                <a:ext uri="{FF2B5EF4-FFF2-40B4-BE49-F238E27FC236}">
                  <a16:creationId xmlns:a16="http://schemas.microsoft.com/office/drawing/2014/main" id="{2F4A6A20-A94A-4EB3-A48F-6CB1B67C1841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6" name="Рисунок 75" descr="Флажок со сплошной заливкой">
              <a:extLst>
                <a:ext uri="{FF2B5EF4-FFF2-40B4-BE49-F238E27FC236}">
                  <a16:creationId xmlns:a16="http://schemas.microsoft.com/office/drawing/2014/main" id="{444E7883-6D93-4E89-AEFB-D26510E224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77" name="Группа 76">
            <a:extLst>
              <a:ext uri="{FF2B5EF4-FFF2-40B4-BE49-F238E27FC236}">
                <a16:creationId xmlns:a16="http://schemas.microsoft.com/office/drawing/2014/main" id="{2FE1BE9D-315B-4950-ACBB-335E7C3D4A9D}"/>
              </a:ext>
            </a:extLst>
          </p:cNvPr>
          <p:cNvGrpSpPr/>
          <p:nvPr/>
        </p:nvGrpSpPr>
        <p:grpSpPr>
          <a:xfrm>
            <a:off x="832181" y="2852330"/>
            <a:ext cx="373507" cy="374964"/>
            <a:chOff x="3337099" y="2338784"/>
            <a:chExt cx="432049" cy="433735"/>
          </a:xfrm>
        </p:grpSpPr>
        <p:sp>
          <p:nvSpPr>
            <p:cNvPr id="78" name="Прямоугольник 77">
              <a:extLst>
                <a:ext uri="{FF2B5EF4-FFF2-40B4-BE49-F238E27FC236}">
                  <a16:creationId xmlns:a16="http://schemas.microsoft.com/office/drawing/2014/main" id="{C15897B3-5F2F-4DA8-BB00-36F95295697E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9" name="Рисунок 78" descr="Флажок со сплошной заливкой">
              <a:extLst>
                <a:ext uri="{FF2B5EF4-FFF2-40B4-BE49-F238E27FC236}">
                  <a16:creationId xmlns:a16="http://schemas.microsoft.com/office/drawing/2014/main" id="{0F76F236-3B74-491D-BF60-C92157767F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80" name="Группа 79">
            <a:extLst>
              <a:ext uri="{FF2B5EF4-FFF2-40B4-BE49-F238E27FC236}">
                <a16:creationId xmlns:a16="http://schemas.microsoft.com/office/drawing/2014/main" id="{D7261139-D017-4081-B6F6-DE6DD19B5014}"/>
              </a:ext>
            </a:extLst>
          </p:cNvPr>
          <p:cNvGrpSpPr/>
          <p:nvPr/>
        </p:nvGrpSpPr>
        <p:grpSpPr>
          <a:xfrm>
            <a:off x="832181" y="3443465"/>
            <a:ext cx="373507" cy="374964"/>
            <a:chOff x="3337099" y="2338784"/>
            <a:chExt cx="432049" cy="433735"/>
          </a:xfrm>
        </p:grpSpPr>
        <p:sp>
          <p:nvSpPr>
            <p:cNvPr id="81" name="Прямоугольник 80">
              <a:extLst>
                <a:ext uri="{FF2B5EF4-FFF2-40B4-BE49-F238E27FC236}">
                  <a16:creationId xmlns:a16="http://schemas.microsoft.com/office/drawing/2014/main" id="{150064D1-B005-4AE7-B60B-2ED4530C4B54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2" name="Рисунок 81" descr="Флажок со сплошной заливкой">
              <a:extLst>
                <a:ext uri="{FF2B5EF4-FFF2-40B4-BE49-F238E27FC236}">
                  <a16:creationId xmlns:a16="http://schemas.microsoft.com/office/drawing/2014/main" id="{31110FB1-D516-4B35-B313-F972C55EA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C8FA272D-42FC-7F0E-4279-AB662D48E255}"/>
              </a:ext>
            </a:extLst>
          </p:cNvPr>
          <p:cNvGrpSpPr/>
          <p:nvPr/>
        </p:nvGrpSpPr>
        <p:grpSpPr>
          <a:xfrm>
            <a:off x="837497" y="6196252"/>
            <a:ext cx="10517006" cy="244865"/>
            <a:chOff x="832181" y="6287049"/>
            <a:chExt cx="10517006" cy="24486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498A1E51-8337-7A1B-3791-07A140143193}"/>
                </a:ext>
              </a:extLst>
            </p:cNvPr>
            <p:cNvGrpSpPr/>
            <p:nvPr/>
          </p:nvGrpSpPr>
          <p:grpSpPr>
            <a:xfrm>
              <a:off x="832181" y="6287049"/>
              <a:ext cx="10517006" cy="244865"/>
              <a:chOff x="832181" y="6287049"/>
              <a:chExt cx="10517006" cy="244865"/>
            </a:xfrm>
          </p:grpSpPr>
          <p:sp>
            <p:nvSpPr>
              <p:cNvPr id="10" name="object 4">
                <a:extLst>
                  <a:ext uri="{FF2B5EF4-FFF2-40B4-BE49-F238E27FC236}">
                    <a16:creationId xmlns:a16="http://schemas.microsoft.com/office/drawing/2014/main" id="{AB9B6AC4-8C45-98C6-2B19-63F92ABAC0F6}"/>
                  </a:ext>
                </a:extLst>
              </p:cNvPr>
              <p:cNvSpPr/>
              <p:nvPr/>
            </p:nvSpPr>
            <p:spPr>
              <a:xfrm>
                <a:off x="10512870" y="6355871"/>
                <a:ext cx="836317" cy="176043"/>
              </a:xfrm>
              <a:custGeom>
                <a:avLst/>
                <a:gdLst/>
                <a:ahLst/>
                <a:cxnLst/>
                <a:rect l="l" t="t" r="r" b="b"/>
                <a:pathLst>
                  <a:path w="2431415" h="511810">
                    <a:moveTo>
                      <a:pt x="2099118" y="393700"/>
                    </a:moveTo>
                    <a:lnTo>
                      <a:pt x="1901494" y="393700"/>
                    </a:lnTo>
                    <a:lnTo>
                      <a:pt x="1902599" y="394970"/>
                    </a:lnTo>
                    <a:lnTo>
                      <a:pt x="1905812" y="394970"/>
                    </a:lnTo>
                    <a:lnTo>
                      <a:pt x="1906854" y="396240"/>
                    </a:lnTo>
                    <a:lnTo>
                      <a:pt x="1907882" y="396240"/>
                    </a:lnTo>
                    <a:lnTo>
                      <a:pt x="1908898" y="397510"/>
                    </a:lnTo>
                    <a:lnTo>
                      <a:pt x="2127719" y="511810"/>
                    </a:lnTo>
                    <a:lnTo>
                      <a:pt x="2135695" y="511810"/>
                    </a:lnTo>
                    <a:lnTo>
                      <a:pt x="2136406" y="510540"/>
                    </a:lnTo>
                    <a:lnTo>
                      <a:pt x="2137270" y="510540"/>
                    </a:lnTo>
                    <a:lnTo>
                      <a:pt x="2137841" y="509270"/>
                    </a:lnTo>
                    <a:lnTo>
                      <a:pt x="2138349" y="509270"/>
                    </a:lnTo>
                    <a:lnTo>
                      <a:pt x="2138781" y="508000"/>
                    </a:lnTo>
                    <a:lnTo>
                      <a:pt x="2139022" y="508000"/>
                    </a:lnTo>
                    <a:lnTo>
                      <a:pt x="2139226" y="506730"/>
                    </a:lnTo>
                    <a:lnTo>
                      <a:pt x="2139391" y="506730"/>
                    </a:lnTo>
                    <a:lnTo>
                      <a:pt x="2139569" y="505460"/>
                    </a:lnTo>
                    <a:lnTo>
                      <a:pt x="2139416" y="501650"/>
                    </a:lnTo>
                    <a:lnTo>
                      <a:pt x="2139251" y="501650"/>
                    </a:lnTo>
                    <a:lnTo>
                      <a:pt x="2099118" y="393700"/>
                    </a:lnTo>
                    <a:close/>
                  </a:path>
                  <a:path w="2431415" h="511810">
                    <a:moveTo>
                      <a:pt x="1634756" y="509270"/>
                    </a:moveTo>
                    <a:lnTo>
                      <a:pt x="1628533" y="509270"/>
                    </a:lnTo>
                    <a:lnTo>
                      <a:pt x="1629067" y="510540"/>
                    </a:lnTo>
                    <a:lnTo>
                      <a:pt x="1634210" y="510540"/>
                    </a:lnTo>
                    <a:lnTo>
                      <a:pt x="1634756" y="509270"/>
                    </a:lnTo>
                    <a:close/>
                  </a:path>
                  <a:path w="2431415" h="511810">
                    <a:moveTo>
                      <a:pt x="1953666" y="3810"/>
                    </a:moveTo>
                    <a:lnTo>
                      <a:pt x="1939747" y="3810"/>
                    </a:lnTo>
                    <a:lnTo>
                      <a:pt x="1624596" y="497840"/>
                    </a:lnTo>
                    <a:lnTo>
                      <a:pt x="1624190" y="499110"/>
                    </a:lnTo>
                    <a:lnTo>
                      <a:pt x="1623783" y="499110"/>
                    </a:lnTo>
                    <a:lnTo>
                      <a:pt x="1623637" y="500380"/>
                    </a:lnTo>
                    <a:lnTo>
                      <a:pt x="1623574" y="502920"/>
                    </a:lnTo>
                    <a:lnTo>
                      <a:pt x="1623656" y="504190"/>
                    </a:lnTo>
                    <a:lnTo>
                      <a:pt x="1623809" y="504190"/>
                    </a:lnTo>
                    <a:lnTo>
                      <a:pt x="1623999" y="505460"/>
                    </a:lnTo>
                    <a:lnTo>
                      <a:pt x="1624355" y="505460"/>
                    </a:lnTo>
                    <a:lnTo>
                      <a:pt x="1624952" y="506730"/>
                    </a:lnTo>
                    <a:lnTo>
                      <a:pt x="1625307" y="508000"/>
                    </a:lnTo>
                    <a:lnTo>
                      <a:pt x="1626323" y="508000"/>
                    </a:lnTo>
                    <a:lnTo>
                      <a:pt x="1627009" y="509270"/>
                    </a:lnTo>
                    <a:lnTo>
                      <a:pt x="1635290" y="509270"/>
                    </a:lnTo>
                    <a:lnTo>
                      <a:pt x="1879333" y="396240"/>
                    </a:lnTo>
                    <a:lnTo>
                      <a:pt x="1880374" y="396240"/>
                    </a:lnTo>
                    <a:lnTo>
                      <a:pt x="1881428" y="394970"/>
                    </a:lnTo>
                    <a:lnTo>
                      <a:pt x="1884667" y="394970"/>
                    </a:lnTo>
                    <a:lnTo>
                      <a:pt x="1885759" y="393700"/>
                    </a:lnTo>
                    <a:lnTo>
                      <a:pt x="2099118" y="393700"/>
                    </a:lnTo>
                    <a:lnTo>
                      <a:pt x="2072678" y="322580"/>
                    </a:lnTo>
                    <a:lnTo>
                      <a:pt x="2072347" y="321310"/>
                    </a:lnTo>
                    <a:lnTo>
                      <a:pt x="2072220" y="321310"/>
                    </a:lnTo>
                    <a:lnTo>
                      <a:pt x="2072005" y="320040"/>
                    </a:lnTo>
                    <a:lnTo>
                      <a:pt x="2072055" y="314960"/>
                    </a:lnTo>
                    <a:lnTo>
                      <a:pt x="2072144" y="313690"/>
                    </a:lnTo>
                    <a:lnTo>
                      <a:pt x="2072589" y="312420"/>
                    </a:lnTo>
                    <a:lnTo>
                      <a:pt x="2072970" y="311150"/>
                    </a:lnTo>
                    <a:lnTo>
                      <a:pt x="2073427" y="309880"/>
                    </a:lnTo>
                    <a:lnTo>
                      <a:pt x="2073681" y="309880"/>
                    </a:lnTo>
                    <a:lnTo>
                      <a:pt x="2074240" y="308610"/>
                    </a:lnTo>
                    <a:lnTo>
                      <a:pt x="2074887" y="307340"/>
                    </a:lnTo>
                    <a:lnTo>
                      <a:pt x="2075586" y="307340"/>
                    </a:lnTo>
                    <a:lnTo>
                      <a:pt x="2075954" y="306070"/>
                    </a:lnTo>
                    <a:lnTo>
                      <a:pt x="2076348" y="306070"/>
                    </a:lnTo>
                    <a:lnTo>
                      <a:pt x="2077161" y="304800"/>
                    </a:lnTo>
                    <a:lnTo>
                      <a:pt x="2078037" y="304800"/>
                    </a:lnTo>
                    <a:lnTo>
                      <a:pt x="2078964" y="303530"/>
                    </a:lnTo>
                    <a:lnTo>
                      <a:pt x="2079942" y="303530"/>
                    </a:lnTo>
                    <a:lnTo>
                      <a:pt x="2080958" y="302260"/>
                    </a:lnTo>
                    <a:lnTo>
                      <a:pt x="2427300" y="142240"/>
                    </a:lnTo>
                    <a:lnTo>
                      <a:pt x="2428265" y="140970"/>
                    </a:lnTo>
                    <a:lnTo>
                      <a:pt x="2428938" y="140970"/>
                    </a:lnTo>
                    <a:lnTo>
                      <a:pt x="2429548" y="139700"/>
                    </a:lnTo>
                    <a:lnTo>
                      <a:pt x="2430081" y="139700"/>
                    </a:lnTo>
                    <a:lnTo>
                      <a:pt x="2430399" y="138430"/>
                    </a:lnTo>
                    <a:lnTo>
                      <a:pt x="2430678" y="138430"/>
                    </a:lnTo>
                    <a:lnTo>
                      <a:pt x="2430919" y="137160"/>
                    </a:lnTo>
                    <a:lnTo>
                      <a:pt x="2431313" y="137160"/>
                    </a:lnTo>
                    <a:lnTo>
                      <a:pt x="2431338" y="132080"/>
                    </a:lnTo>
                    <a:lnTo>
                      <a:pt x="2431186" y="132080"/>
                    </a:lnTo>
                    <a:lnTo>
                      <a:pt x="2430983" y="130810"/>
                    </a:lnTo>
                    <a:lnTo>
                      <a:pt x="2430602" y="130810"/>
                    </a:lnTo>
                    <a:lnTo>
                      <a:pt x="2430322" y="129540"/>
                    </a:lnTo>
                    <a:lnTo>
                      <a:pt x="2429814" y="129540"/>
                    </a:lnTo>
                    <a:lnTo>
                      <a:pt x="2429243" y="128270"/>
                    </a:lnTo>
                    <a:lnTo>
                      <a:pt x="2428608" y="128270"/>
                    </a:lnTo>
                    <a:lnTo>
                      <a:pt x="2427668" y="127000"/>
                    </a:lnTo>
                    <a:lnTo>
                      <a:pt x="2426106" y="127000"/>
                    </a:lnTo>
                    <a:lnTo>
                      <a:pt x="2424988" y="125730"/>
                    </a:lnTo>
                    <a:lnTo>
                      <a:pt x="2005863" y="125730"/>
                    </a:lnTo>
                    <a:lnTo>
                      <a:pt x="2004771" y="124460"/>
                    </a:lnTo>
                    <a:lnTo>
                      <a:pt x="2003196" y="124460"/>
                    </a:lnTo>
                    <a:lnTo>
                      <a:pt x="2002688" y="123190"/>
                    </a:lnTo>
                    <a:lnTo>
                      <a:pt x="2001697" y="123190"/>
                    </a:lnTo>
                    <a:lnTo>
                      <a:pt x="2000758" y="121920"/>
                    </a:lnTo>
                    <a:lnTo>
                      <a:pt x="1999449" y="121920"/>
                    </a:lnTo>
                    <a:lnTo>
                      <a:pt x="1998637" y="120650"/>
                    </a:lnTo>
                    <a:lnTo>
                      <a:pt x="1998256" y="120650"/>
                    </a:lnTo>
                    <a:lnTo>
                      <a:pt x="1997202" y="118110"/>
                    </a:lnTo>
                    <a:lnTo>
                      <a:pt x="1996884" y="118110"/>
                    </a:lnTo>
                    <a:lnTo>
                      <a:pt x="1996300" y="116840"/>
                    </a:lnTo>
                    <a:lnTo>
                      <a:pt x="1996033" y="116840"/>
                    </a:lnTo>
                    <a:lnTo>
                      <a:pt x="1954593" y="5080"/>
                    </a:lnTo>
                    <a:lnTo>
                      <a:pt x="1954250" y="5080"/>
                    </a:lnTo>
                    <a:lnTo>
                      <a:pt x="1953666" y="3810"/>
                    </a:lnTo>
                    <a:close/>
                  </a:path>
                  <a:path w="2431415" h="511810">
                    <a:moveTo>
                      <a:pt x="444957" y="502920"/>
                    </a:moveTo>
                    <a:lnTo>
                      <a:pt x="45097" y="502920"/>
                    </a:lnTo>
                    <a:lnTo>
                      <a:pt x="48336" y="504190"/>
                    </a:lnTo>
                    <a:lnTo>
                      <a:pt x="444957" y="502920"/>
                    </a:lnTo>
                    <a:close/>
                  </a:path>
                  <a:path w="2431415" h="511810">
                    <a:moveTo>
                      <a:pt x="615670" y="502920"/>
                    </a:moveTo>
                    <a:lnTo>
                      <a:pt x="520611" y="502920"/>
                    </a:lnTo>
                    <a:lnTo>
                      <a:pt x="521271" y="504190"/>
                    </a:lnTo>
                    <a:lnTo>
                      <a:pt x="612216" y="504190"/>
                    </a:lnTo>
                    <a:lnTo>
                      <a:pt x="615670" y="502920"/>
                    </a:lnTo>
                    <a:close/>
                  </a:path>
                  <a:path w="2431415" h="511810">
                    <a:moveTo>
                      <a:pt x="1552511" y="502920"/>
                    </a:moveTo>
                    <a:lnTo>
                      <a:pt x="1152918" y="502920"/>
                    </a:lnTo>
                    <a:lnTo>
                      <a:pt x="1154645" y="504190"/>
                    </a:lnTo>
                    <a:lnTo>
                      <a:pt x="1552511" y="502920"/>
                    </a:lnTo>
                    <a:close/>
                  </a:path>
                  <a:path w="2431415" h="511810">
                    <a:moveTo>
                      <a:pt x="451078" y="501650"/>
                    </a:moveTo>
                    <a:lnTo>
                      <a:pt x="36956" y="501650"/>
                    </a:lnTo>
                    <a:lnTo>
                      <a:pt x="38569" y="502920"/>
                    </a:lnTo>
                    <a:lnTo>
                      <a:pt x="449046" y="502920"/>
                    </a:lnTo>
                    <a:lnTo>
                      <a:pt x="451078" y="501650"/>
                    </a:lnTo>
                    <a:close/>
                  </a:path>
                  <a:path w="2431415" h="511810">
                    <a:moveTo>
                      <a:pt x="625970" y="501650"/>
                    </a:moveTo>
                    <a:lnTo>
                      <a:pt x="518426" y="501650"/>
                    </a:lnTo>
                    <a:lnTo>
                      <a:pt x="518934" y="502920"/>
                    </a:lnTo>
                    <a:lnTo>
                      <a:pt x="622554" y="502920"/>
                    </a:lnTo>
                    <a:lnTo>
                      <a:pt x="625970" y="501650"/>
                    </a:lnTo>
                    <a:close/>
                  </a:path>
                  <a:path w="2431415" h="511810">
                    <a:moveTo>
                      <a:pt x="1559280" y="501650"/>
                    </a:moveTo>
                    <a:lnTo>
                      <a:pt x="1146124" y="501650"/>
                    </a:lnTo>
                    <a:lnTo>
                      <a:pt x="1147813" y="502920"/>
                    </a:lnTo>
                    <a:lnTo>
                      <a:pt x="1558175" y="502920"/>
                    </a:lnTo>
                    <a:lnTo>
                      <a:pt x="1559280" y="501650"/>
                    </a:lnTo>
                    <a:close/>
                  </a:path>
                  <a:path w="2431415" h="511810">
                    <a:moveTo>
                      <a:pt x="454063" y="500380"/>
                    </a:moveTo>
                    <a:lnTo>
                      <a:pt x="33718" y="500380"/>
                    </a:lnTo>
                    <a:lnTo>
                      <a:pt x="35331" y="501650"/>
                    </a:lnTo>
                    <a:lnTo>
                      <a:pt x="453072" y="501650"/>
                    </a:lnTo>
                    <a:lnTo>
                      <a:pt x="454063" y="500380"/>
                    </a:lnTo>
                    <a:close/>
                  </a:path>
                  <a:path w="2431415" h="511810">
                    <a:moveTo>
                      <a:pt x="632752" y="500380"/>
                    </a:moveTo>
                    <a:lnTo>
                      <a:pt x="517461" y="500380"/>
                    </a:lnTo>
                    <a:lnTo>
                      <a:pt x="517613" y="501650"/>
                    </a:lnTo>
                    <a:lnTo>
                      <a:pt x="629373" y="501650"/>
                    </a:lnTo>
                    <a:lnTo>
                      <a:pt x="632752" y="500380"/>
                    </a:lnTo>
                    <a:close/>
                  </a:path>
                  <a:path w="2431415" h="511810">
                    <a:moveTo>
                      <a:pt x="1562506" y="500380"/>
                    </a:moveTo>
                    <a:lnTo>
                      <a:pt x="1141171" y="500380"/>
                    </a:lnTo>
                    <a:lnTo>
                      <a:pt x="1142796" y="501650"/>
                    </a:lnTo>
                    <a:lnTo>
                      <a:pt x="1561439" y="501650"/>
                    </a:lnTo>
                    <a:lnTo>
                      <a:pt x="1562506" y="500380"/>
                    </a:lnTo>
                    <a:close/>
                  </a:path>
                  <a:path w="2431415" h="511810">
                    <a:moveTo>
                      <a:pt x="755510" y="11430"/>
                    </a:moveTo>
                    <a:lnTo>
                      <a:pt x="302361" y="11430"/>
                    </a:lnTo>
                    <a:lnTo>
                      <a:pt x="293319" y="15240"/>
                    </a:lnTo>
                    <a:lnTo>
                      <a:pt x="287451" y="17780"/>
                    </a:lnTo>
                    <a:lnTo>
                      <a:pt x="281736" y="20320"/>
                    </a:lnTo>
                    <a:lnTo>
                      <a:pt x="278942" y="21590"/>
                    </a:lnTo>
                    <a:lnTo>
                      <a:pt x="276212" y="24130"/>
                    </a:lnTo>
                    <a:lnTo>
                      <a:pt x="270929" y="26670"/>
                    </a:lnTo>
                    <a:lnTo>
                      <a:pt x="268389" y="29210"/>
                    </a:lnTo>
                    <a:lnTo>
                      <a:pt x="265912" y="31750"/>
                    </a:lnTo>
                    <a:lnTo>
                      <a:pt x="263499" y="33020"/>
                    </a:lnTo>
                    <a:lnTo>
                      <a:pt x="261162" y="35560"/>
                    </a:lnTo>
                    <a:lnTo>
                      <a:pt x="258914" y="38100"/>
                    </a:lnTo>
                    <a:lnTo>
                      <a:pt x="256743" y="39370"/>
                    </a:lnTo>
                    <a:lnTo>
                      <a:pt x="7746" y="426720"/>
                    </a:lnTo>
                    <a:lnTo>
                      <a:pt x="6096" y="429260"/>
                    </a:lnTo>
                    <a:lnTo>
                      <a:pt x="5334" y="430530"/>
                    </a:lnTo>
                    <a:lnTo>
                      <a:pt x="4622" y="431800"/>
                    </a:lnTo>
                    <a:lnTo>
                      <a:pt x="3937" y="434340"/>
                    </a:lnTo>
                    <a:lnTo>
                      <a:pt x="3314" y="435610"/>
                    </a:lnTo>
                    <a:lnTo>
                      <a:pt x="2730" y="436880"/>
                    </a:lnTo>
                    <a:lnTo>
                      <a:pt x="2197" y="438150"/>
                    </a:lnTo>
                    <a:lnTo>
                      <a:pt x="1714" y="440690"/>
                    </a:lnTo>
                    <a:lnTo>
                      <a:pt x="1295" y="441960"/>
                    </a:lnTo>
                    <a:lnTo>
                      <a:pt x="914" y="443230"/>
                    </a:lnTo>
                    <a:lnTo>
                      <a:pt x="596" y="445770"/>
                    </a:lnTo>
                    <a:lnTo>
                      <a:pt x="342" y="447040"/>
                    </a:lnTo>
                    <a:lnTo>
                      <a:pt x="139" y="448310"/>
                    </a:lnTo>
                    <a:lnTo>
                      <a:pt x="63" y="449580"/>
                    </a:lnTo>
                    <a:lnTo>
                      <a:pt x="0" y="457200"/>
                    </a:lnTo>
                    <a:lnTo>
                      <a:pt x="139" y="458470"/>
                    </a:lnTo>
                    <a:lnTo>
                      <a:pt x="342" y="461010"/>
                    </a:lnTo>
                    <a:lnTo>
                      <a:pt x="609" y="462280"/>
                    </a:lnTo>
                    <a:lnTo>
                      <a:pt x="927" y="463550"/>
                    </a:lnTo>
                    <a:lnTo>
                      <a:pt x="1295" y="466090"/>
                    </a:lnTo>
                    <a:lnTo>
                      <a:pt x="1727" y="467360"/>
                    </a:lnTo>
                    <a:lnTo>
                      <a:pt x="2197" y="468630"/>
                    </a:lnTo>
                    <a:lnTo>
                      <a:pt x="2730" y="469900"/>
                    </a:lnTo>
                    <a:lnTo>
                      <a:pt x="3302" y="472440"/>
                    </a:lnTo>
                    <a:lnTo>
                      <a:pt x="10502" y="483870"/>
                    </a:lnTo>
                    <a:lnTo>
                      <a:pt x="11556" y="486410"/>
                    </a:lnTo>
                    <a:lnTo>
                      <a:pt x="12649" y="486410"/>
                    </a:lnTo>
                    <a:lnTo>
                      <a:pt x="13792" y="487680"/>
                    </a:lnTo>
                    <a:lnTo>
                      <a:pt x="14973" y="488950"/>
                    </a:lnTo>
                    <a:lnTo>
                      <a:pt x="16205" y="490220"/>
                    </a:lnTo>
                    <a:lnTo>
                      <a:pt x="17475" y="491490"/>
                    </a:lnTo>
                    <a:lnTo>
                      <a:pt x="18796" y="492760"/>
                    </a:lnTo>
                    <a:lnTo>
                      <a:pt x="21539" y="495300"/>
                    </a:lnTo>
                    <a:lnTo>
                      <a:pt x="22974" y="495300"/>
                    </a:lnTo>
                    <a:lnTo>
                      <a:pt x="25920" y="497840"/>
                    </a:lnTo>
                    <a:lnTo>
                      <a:pt x="27431" y="497840"/>
                    </a:lnTo>
                    <a:lnTo>
                      <a:pt x="30543" y="500380"/>
                    </a:lnTo>
                    <a:lnTo>
                      <a:pt x="455993" y="500380"/>
                    </a:lnTo>
                    <a:lnTo>
                      <a:pt x="456933" y="499110"/>
                    </a:lnTo>
                    <a:lnTo>
                      <a:pt x="458787" y="499110"/>
                    </a:lnTo>
                    <a:lnTo>
                      <a:pt x="460540" y="497840"/>
                    </a:lnTo>
                    <a:lnTo>
                      <a:pt x="461391" y="496570"/>
                    </a:lnTo>
                    <a:lnTo>
                      <a:pt x="462216" y="496570"/>
                    </a:lnTo>
                    <a:lnTo>
                      <a:pt x="463016" y="495300"/>
                    </a:lnTo>
                    <a:lnTo>
                      <a:pt x="464553" y="494030"/>
                    </a:lnTo>
                    <a:lnTo>
                      <a:pt x="465277" y="492760"/>
                    </a:lnTo>
                    <a:lnTo>
                      <a:pt x="465975" y="492760"/>
                    </a:lnTo>
                    <a:lnTo>
                      <a:pt x="467283" y="490220"/>
                    </a:lnTo>
                    <a:lnTo>
                      <a:pt x="467893" y="490220"/>
                    </a:lnTo>
                    <a:lnTo>
                      <a:pt x="469036" y="487680"/>
                    </a:lnTo>
                    <a:lnTo>
                      <a:pt x="533107" y="387350"/>
                    </a:lnTo>
                    <a:lnTo>
                      <a:pt x="533438" y="387350"/>
                    </a:lnTo>
                    <a:lnTo>
                      <a:pt x="533730" y="386080"/>
                    </a:lnTo>
                    <a:lnTo>
                      <a:pt x="533857" y="386080"/>
                    </a:lnTo>
                    <a:lnTo>
                      <a:pt x="533717" y="383540"/>
                    </a:lnTo>
                    <a:lnTo>
                      <a:pt x="533438" y="383540"/>
                    </a:lnTo>
                    <a:lnTo>
                      <a:pt x="533107" y="382270"/>
                    </a:lnTo>
                    <a:lnTo>
                      <a:pt x="532587" y="382270"/>
                    </a:lnTo>
                    <a:lnTo>
                      <a:pt x="532345" y="381000"/>
                    </a:lnTo>
                    <a:lnTo>
                      <a:pt x="530123" y="381000"/>
                    </a:lnTo>
                    <a:lnTo>
                      <a:pt x="529272" y="379730"/>
                    </a:lnTo>
                    <a:lnTo>
                      <a:pt x="190601" y="379730"/>
                    </a:lnTo>
                    <a:lnTo>
                      <a:pt x="190055" y="378460"/>
                    </a:lnTo>
                    <a:lnTo>
                      <a:pt x="189369" y="378460"/>
                    </a:lnTo>
                    <a:lnTo>
                      <a:pt x="189001" y="377190"/>
                    </a:lnTo>
                    <a:lnTo>
                      <a:pt x="188658" y="377190"/>
                    </a:lnTo>
                    <a:lnTo>
                      <a:pt x="188518" y="375920"/>
                    </a:lnTo>
                    <a:lnTo>
                      <a:pt x="188391" y="375920"/>
                    </a:lnTo>
                    <a:lnTo>
                      <a:pt x="188709" y="373380"/>
                    </a:lnTo>
                    <a:lnTo>
                      <a:pt x="188912" y="373380"/>
                    </a:lnTo>
                    <a:lnTo>
                      <a:pt x="189166" y="372110"/>
                    </a:lnTo>
                    <a:lnTo>
                      <a:pt x="228866" y="309880"/>
                    </a:lnTo>
                    <a:lnTo>
                      <a:pt x="229958" y="309880"/>
                    </a:lnTo>
                    <a:lnTo>
                      <a:pt x="230543" y="308610"/>
                    </a:lnTo>
                    <a:lnTo>
                      <a:pt x="582777" y="308610"/>
                    </a:lnTo>
                    <a:lnTo>
                      <a:pt x="583552" y="307340"/>
                    </a:lnTo>
                    <a:lnTo>
                      <a:pt x="584758" y="307340"/>
                    </a:lnTo>
                    <a:lnTo>
                      <a:pt x="584974" y="306070"/>
                    </a:lnTo>
                    <a:lnTo>
                      <a:pt x="585279" y="306070"/>
                    </a:lnTo>
                    <a:lnTo>
                      <a:pt x="642531" y="215900"/>
                    </a:lnTo>
                    <a:lnTo>
                      <a:pt x="642975" y="215900"/>
                    </a:lnTo>
                    <a:lnTo>
                      <a:pt x="643102" y="214630"/>
                    </a:lnTo>
                    <a:lnTo>
                      <a:pt x="642810" y="212090"/>
                    </a:lnTo>
                    <a:lnTo>
                      <a:pt x="642531" y="212090"/>
                    </a:lnTo>
                    <a:lnTo>
                      <a:pt x="642353" y="210820"/>
                    </a:lnTo>
                    <a:lnTo>
                      <a:pt x="641718" y="210820"/>
                    </a:lnTo>
                    <a:lnTo>
                      <a:pt x="641197" y="209550"/>
                    </a:lnTo>
                    <a:lnTo>
                      <a:pt x="301396" y="209550"/>
                    </a:lnTo>
                    <a:lnTo>
                      <a:pt x="300913" y="208280"/>
                    </a:lnTo>
                    <a:lnTo>
                      <a:pt x="299173" y="208280"/>
                    </a:lnTo>
                    <a:lnTo>
                      <a:pt x="298932" y="207010"/>
                    </a:lnTo>
                    <a:lnTo>
                      <a:pt x="298323" y="207010"/>
                    </a:lnTo>
                    <a:lnTo>
                      <a:pt x="298018" y="205740"/>
                    </a:lnTo>
                    <a:lnTo>
                      <a:pt x="297764" y="205740"/>
                    </a:lnTo>
                    <a:lnTo>
                      <a:pt x="297891" y="203200"/>
                    </a:lnTo>
                    <a:lnTo>
                      <a:pt x="298157" y="201930"/>
                    </a:lnTo>
                    <a:lnTo>
                      <a:pt x="298411" y="201930"/>
                    </a:lnTo>
                    <a:lnTo>
                      <a:pt x="339712" y="137160"/>
                    </a:lnTo>
                    <a:lnTo>
                      <a:pt x="340156" y="135890"/>
                    </a:lnTo>
                    <a:lnTo>
                      <a:pt x="341541" y="135890"/>
                    </a:lnTo>
                    <a:lnTo>
                      <a:pt x="342011" y="134620"/>
                    </a:lnTo>
                    <a:lnTo>
                      <a:pt x="694397" y="134620"/>
                    </a:lnTo>
                    <a:lnTo>
                      <a:pt x="694969" y="133350"/>
                    </a:lnTo>
                    <a:lnTo>
                      <a:pt x="695706" y="133350"/>
                    </a:lnTo>
                    <a:lnTo>
                      <a:pt x="696112" y="132080"/>
                    </a:lnTo>
                    <a:lnTo>
                      <a:pt x="759472" y="33020"/>
                    </a:lnTo>
                    <a:lnTo>
                      <a:pt x="759993" y="31750"/>
                    </a:lnTo>
                    <a:lnTo>
                      <a:pt x="760463" y="31750"/>
                    </a:lnTo>
                    <a:lnTo>
                      <a:pt x="760869" y="30480"/>
                    </a:lnTo>
                    <a:lnTo>
                      <a:pt x="761047" y="29210"/>
                    </a:lnTo>
                    <a:lnTo>
                      <a:pt x="761339" y="29210"/>
                    </a:lnTo>
                    <a:lnTo>
                      <a:pt x="761466" y="27940"/>
                    </a:lnTo>
                    <a:lnTo>
                      <a:pt x="761657" y="26670"/>
                    </a:lnTo>
                    <a:lnTo>
                      <a:pt x="761657" y="22860"/>
                    </a:lnTo>
                    <a:lnTo>
                      <a:pt x="761466" y="21590"/>
                    </a:lnTo>
                    <a:lnTo>
                      <a:pt x="761199" y="20320"/>
                    </a:lnTo>
                    <a:lnTo>
                      <a:pt x="760869" y="19050"/>
                    </a:lnTo>
                    <a:lnTo>
                      <a:pt x="760247" y="17780"/>
                    </a:lnTo>
                    <a:lnTo>
                      <a:pt x="759764" y="16510"/>
                    </a:lnTo>
                    <a:lnTo>
                      <a:pt x="759218" y="15240"/>
                    </a:lnTo>
                    <a:lnTo>
                      <a:pt x="758609" y="15240"/>
                    </a:lnTo>
                    <a:lnTo>
                      <a:pt x="757923" y="13970"/>
                    </a:lnTo>
                    <a:lnTo>
                      <a:pt x="757186" y="12700"/>
                    </a:lnTo>
                    <a:lnTo>
                      <a:pt x="756373" y="12700"/>
                    </a:lnTo>
                    <a:lnTo>
                      <a:pt x="755510" y="11430"/>
                    </a:lnTo>
                    <a:close/>
                  </a:path>
                  <a:path w="2431415" h="511810">
                    <a:moveTo>
                      <a:pt x="1310068" y="11430"/>
                    </a:moveTo>
                    <a:lnTo>
                      <a:pt x="856830" y="11430"/>
                    </a:lnTo>
                    <a:lnTo>
                      <a:pt x="843813" y="16510"/>
                    </a:lnTo>
                    <a:lnTo>
                      <a:pt x="837577" y="19050"/>
                    </a:lnTo>
                    <a:lnTo>
                      <a:pt x="834542" y="21590"/>
                    </a:lnTo>
                    <a:lnTo>
                      <a:pt x="831557" y="22860"/>
                    </a:lnTo>
                    <a:lnTo>
                      <a:pt x="828649" y="25400"/>
                    </a:lnTo>
                    <a:lnTo>
                      <a:pt x="825804" y="26670"/>
                    </a:lnTo>
                    <a:lnTo>
                      <a:pt x="823023" y="29210"/>
                    </a:lnTo>
                    <a:lnTo>
                      <a:pt x="799782" y="54610"/>
                    </a:lnTo>
                    <a:lnTo>
                      <a:pt x="517779" y="496570"/>
                    </a:lnTo>
                    <a:lnTo>
                      <a:pt x="517258" y="496570"/>
                    </a:lnTo>
                    <a:lnTo>
                      <a:pt x="517194" y="499110"/>
                    </a:lnTo>
                    <a:lnTo>
                      <a:pt x="517271" y="500380"/>
                    </a:lnTo>
                    <a:lnTo>
                      <a:pt x="636092" y="500380"/>
                    </a:lnTo>
                    <a:lnTo>
                      <a:pt x="649109" y="495300"/>
                    </a:lnTo>
                    <a:lnTo>
                      <a:pt x="655345" y="492760"/>
                    </a:lnTo>
                    <a:lnTo>
                      <a:pt x="658380" y="490220"/>
                    </a:lnTo>
                    <a:lnTo>
                      <a:pt x="661352" y="488950"/>
                    </a:lnTo>
                    <a:lnTo>
                      <a:pt x="664273" y="486410"/>
                    </a:lnTo>
                    <a:lnTo>
                      <a:pt x="667118" y="485140"/>
                    </a:lnTo>
                    <a:lnTo>
                      <a:pt x="669899" y="482600"/>
                    </a:lnTo>
                    <a:lnTo>
                      <a:pt x="691235" y="459740"/>
                    </a:lnTo>
                    <a:lnTo>
                      <a:pt x="693140" y="457200"/>
                    </a:lnTo>
                    <a:lnTo>
                      <a:pt x="897813" y="137160"/>
                    </a:lnTo>
                    <a:lnTo>
                      <a:pt x="898258" y="135890"/>
                    </a:lnTo>
                    <a:lnTo>
                      <a:pt x="899642" y="135890"/>
                    </a:lnTo>
                    <a:lnTo>
                      <a:pt x="900125" y="134620"/>
                    </a:lnTo>
                    <a:lnTo>
                      <a:pt x="1249011" y="134620"/>
                    </a:lnTo>
                    <a:lnTo>
                      <a:pt x="1313815" y="33020"/>
                    </a:lnTo>
                    <a:lnTo>
                      <a:pt x="1314361" y="31750"/>
                    </a:lnTo>
                    <a:lnTo>
                      <a:pt x="1314615" y="31750"/>
                    </a:lnTo>
                    <a:lnTo>
                      <a:pt x="1315059" y="30480"/>
                    </a:lnTo>
                    <a:lnTo>
                      <a:pt x="1315427" y="29210"/>
                    </a:lnTo>
                    <a:lnTo>
                      <a:pt x="1315720" y="27940"/>
                    </a:lnTo>
                    <a:lnTo>
                      <a:pt x="1315935" y="26670"/>
                    </a:lnTo>
                    <a:lnTo>
                      <a:pt x="1316075" y="26670"/>
                    </a:lnTo>
                    <a:lnTo>
                      <a:pt x="1315923" y="21590"/>
                    </a:lnTo>
                    <a:lnTo>
                      <a:pt x="1315707" y="21590"/>
                    </a:lnTo>
                    <a:lnTo>
                      <a:pt x="1315415" y="20320"/>
                    </a:lnTo>
                    <a:lnTo>
                      <a:pt x="1315046" y="19050"/>
                    </a:lnTo>
                    <a:lnTo>
                      <a:pt x="1314602" y="17780"/>
                    </a:lnTo>
                    <a:lnTo>
                      <a:pt x="1314081" y="16510"/>
                    </a:lnTo>
                    <a:lnTo>
                      <a:pt x="1313497" y="15240"/>
                    </a:lnTo>
                    <a:lnTo>
                      <a:pt x="1312837" y="15240"/>
                    </a:lnTo>
                    <a:lnTo>
                      <a:pt x="1312113" y="13970"/>
                    </a:lnTo>
                    <a:lnTo>
                      <a:pt x="1311338" y="12700"/>
                    </a:lnTo>
                    <a:lnTo>
                      <a:pt x="1310932" y="12700"/>
                    </a:lnTo>
                    <a:lnTo>
                      <a:pt x="1310068" y="11430"/>
                    </a:lnTo>
                    <a:close/>
                  </a:path>
                  <a:path w="2431415" h="511810">
                    <a:moveTo>
                      <a:pt x="1565605" y="499110"/>
                    </a:moveTo>
                    <a:lnTo>
                      <a:pt x="1137958" y="499110"/>
                    </a:lnTo>
                    <a:lnTo>
                      <a:pt x="1139545" y="500380"/>
                    </a:lnTo>
                    <a:lnTo>
                      <a:pt x="1564589" y="500380"/>
                    </a:lnTo>
                    <a:lnTo>
                      <a:pt x="1565605" y="499110"/>
                    </a:lnTo>
                    <a:close/>
                  </a:path>
                  <a:path w="2431415" h="511810">
                    <a:moveTo>
                      <a:pt x="1569440" y="496570"/>
                    </a:moveTo>
                    <a:lnTo>
                      <a:pt x="1133335" y="496570"/>
                    </a:lnTo>
                    <a:lnTo>
                      <a:pt x="1136396" y="499110"/>
                    </a:lnTo>
                    <a:lnTo>
                      <a:pt x="1566595" y="499110"/>
                    </a:lnTo>
                    <a:lnTo>
                      <a:pt x="1567561" y="497840"/>
                    </a:lnTo>
                    <a:lnTo>
                      <a:pt x="1568513" y="497840"/>
                    </a:lnTo>
                    <a:lnTo>
                      <a:pt x="1569440" y="496570"/>
                    </a:lnTo>
                    <a:close/>
                  </a:path>
                  <a:path w="2431415" h="511810">
                    <a:moveTo>
                      <a:pt x="1863458" y="11430"/>
                    </a:moveTo>
                    <a:lnTo>
                      <a:pt x="1410665" y="11430"/>
                    </a:lnTo>
                    <a:lnTo>
                      <a:pt x="1397647" y="16510"/>
                    </a:lnTo>
                    <a:lnTo>
                      <a:pt x="1391412" y="19050"/>
                    </a:lnTo>
                    <a:lnTo>
                      <a:pt x="1388376" y="21590"/>
                    </a:lnTo>
                    <a:lnTo>
                      <a:pt x="1385404" y="22860"/>
                    </a:lnTo>
                    <a:lnTo>
                      <a:pt x="1382496" y="25400"/>
                    </a:lnTo>
                    <a:lnTo>
                      <a:pt x="1379639" y="26670"/>
                    </a:lnTo>
                    <a:lnTo>
                      <a:pt x="1376870" y="29210"/>
                    </a:lnTo>
                    <a:lnTo>
                      <a:pt x="1353616" y="54610"/>
                    </a:lnTo>
                    <a:lnTo>
                      <a:pt x="1115898" y="426720"/>
                    </a:lnTo>
                    <a:lnTo>
                      <a:pt x="1114996" y="427990"/>
                    </a:lnTo>
                    <a:lnTo>
                      <a:pt x="1114145" y="429260"/>
                    </a:lnTo>
                    <a:lnTo>
                      <a:pt x="1113345" y="431800"/>
                    </a:lnTo>
                    <a:lnTo>
                      <a:pt x="1112596" y="433070"/>
                    </a:lnTo>
                    <a:lnTo>
                      <a:pt x="1111897" y="434340"/>
                    </a:lnTo>
                    <a:lnTo>
                      <a:pt x="1111262" y="435610"/>
                    </a:lnTo>
                    <a:lnTo>
                      <a:pt x="1110678" y="438150"/>
                    </a:lnTo>
                    <a:lnTo>
                      <a:pt x="1110157" y="439420"/>
                    </a:lnTo>
                    <a:lnTo>
                      <a:pt x="1109687" y="440690"/>
                    </a:lnTo>
                    <a:lnTo>
                      <a:pt x="1109281" y="441960"/>
                    </a:lnTo>
                    <a:lnTo>
                      <a:pt x="1108925" y="444500"/>
                    </a:lnTo>
                    <a:lnTo>
                      <a:pt x="1108633" y="445770"/>
                    </a:lnTo>
                    <a:lnTo>
                      <a:pt x="1108392" y="447040"/>
                    </a:lnTo>
                    <a:lnTo>
                      <a:pt x="1108214" y="449580"/>
                    </a:lnTo>
                    <a:lnTo>
                      <a:pt x="1108163" y="457200"/>
                    </a:lnTo>
                    <a:lnTo>
                      <a:pt x="1108227" y="458470"/>
                    </a:lnTo>
                    <a:lnTo>
                      <a:pt x="1108405" y="459740"/>
                    </a:lnTo>
                    <a:lnTo>
                      <a:pt x="1108646" y="461010"/>
                    </a:lnTo>
                    <a:lnTo>
                      <a:pt x="1108938" y="463550"/>
                    </a:lnTo>
                    <a:lnTo>
                      <a:pt x="1109294" y="464820"/>
                    </a:lnTo>
                    <a:lnTo>
                      <a:pt x="1109713" y="466090"/>
                    </a:lnTo>
                    <a:lnTo>
                      <a:pt x="1110195" y="468630"/>
                    </a:lnTo>
                    <a:lnTo>
                      <a:pt x="1110716" y="469900"/>
                    </a:lnTo>
                    <a:lnTo>
                      <a:pt x="1111300" y="471170"/>
                    </a:lnTo>
                    <a:lnTo>
                      <a:pt x="1111948" y="472440"/>
                    </a:lnTo>
                    <a:lnTo>
                      <a:pt x="1112647" y="474980"/>
                    </a:lnTo>
                    <a:lnTo>
                      <a:pt x="1113383" y="476250"/>
                    </a:lnTo>
                    <a:lnTo>
                      <a:pt x="1114196" y="477520"/>
                    </a:lnTo>
                    <a:lnTo>
                      <a:pt x="1115047" y="478790"/>
                    </a:lnTo>
                    <a:lnTo>
                      <a:pt x="1115961" y="480060"/>
                    </a:lnTo>
                    <a:lnTo>
                      <a:pt x="1116914" y="482600"/>
                    </a:lnTo>
                    <a:lnTo>
                      <a:pt x="1126236" y="492760"/>
                    </a:lnTo>
                    <a:lnTo>
                      <a:pt x="1127582" y="492760"/>
                    </a:lnTo>
                    <a:lnTo>
                      <a:pt x="1128966" y="494030"/>
                    </a:lnTo>
                    <a:lnTo>
                      <a:pt x="1131849" y="496570"/>
                    </a:lnTo>
                    <a:lnTo>
                      <a:pt x="1570342" y="496570"/>
                    </a:lnTo>
                    <a:lnTo>
                      <a:pt x="1572069" y="494030"/>
                    </a:lnTo>
                    <a:lnTo>
                      <a:pt x="1572882" y="494030"/>
                    </a:lnTo>
                    <a:lnTo>
                      <a:pt x="1573682" y="492760"/>
                    </a:lnTo>
                    <a:lnTo>
                      <a:pt x="1574444" y="491490"/>
                    </a:lnTo>
                    <a:lnTo>
                      <a:pt x="1575181" y="491490"/>
                    </a:lnTo>
                    <a:lnTo>
                      <a:pt x="1576552" y="488950"/>
                    </a:lnTo>
                    <a:lnTo>
                      <a:pt x="1577187" y="487680"/>
                    </a:lnTo>
                    <a:lnTo>
                      <a:pt x="1646113" y="379730"/>
                    </a:lnTo>
                    <a:lnTo>
                      <a:pt x="1299349" y="379730"/>
                    </a:lnTo>
                    <a:lnTo>
                      <a:pt x="1298854" y="378460"/>
                    </a:lnTo>
                    <a:lnTo>
                      <a:pt x="1298422" y="378460"/>
                    </a:lnTo>
                    <a:lnTo>
                      <a:pt x="1298079" y="377190"/>
                    </a:lnTo>
                    <a:lnTo>
                      <a:pt x="1297762" y="377190"/>
                    </a:lnTo>
                    <a:lnTo>
                      <a:pt x="1297635" y="375920"/>
                    </a:lnTo>
                    <a:lnTo>
                      <a:pt x="1297762" y="373380"/>
                    </a:lnTo>
                    <a:lnTo>
                      <a:pt x="1298232" y="373380"/>
                    </a:lnTo>
                    <a:lnTo>
                      <a:pt x="1448866" y="137160"/>
                    </a:lnTo>
                    <a:lnTo>
                      <a:pt x="1449311" y="135890"/>
                    </a:lnTo>
                    <a:lnTo>
                      <a:pt x="1450695" y="135890"/>
                    </a:lnTo>
                    <a:lnTo>
                      <a:pt x="1451178" y="134620"/>
                    </a:lnTo>
                    <a:lnTo>
                      <a:pt x="1802549" y="134620"/>
                    </a:lnTo>
                    <a:lnTo>
                      <a:pt x="1803120" y="133350"/>
                    </a:lnTo>
                    <a:lnTo>
                      <a:pt x="1803755" y="133350"/>
                    </a:lnTo>
                    <a:lnTo>
                      <a:pt x="1804276" y="132080"/>
                    </a:lnTo>
                    <a:lnTo>
                      <a:pt x="1867357" y="34290"/>
                    </a:lnTo>
                    <a:lnTo>
                      <a:pt x="1867941" y="33020"/>
                    </a:lnTo>
                    <a:lnTo>
                      <a:pt x="1868449" y="31750"/>
                    </a:lnTo>
                    <a:lnTo>
                      <a:pt x="1868893" y="30480"/>
                    </a:lnTo>
                    <a:lnTo>
                      <a:pt x="1869262" y="29210"/>
                    </a:lnTo>
                    <a:lnTo>
                      <a:pt x="1869427" y="29210"/>
                    </a:lnTo>
                    <a:lnTo>
                      <a:pt x="1869681" y="27940"/>
                    </a:lnTo>
                    <a:lnTo>
                      <a:pt x="1869859" y="26670"/>
                    </a:lnTo>
                    <a:lnTo>
                      <a:pt x="1869668" y="21590"/>
                    </a:lnTo>
                    <a:lnTo>
                      <a:pt x="1869414" y="20320"/>
                    </a:lnTo>
                    <a:lnTo>
                      <a:pt x="1869071" y="19050"/>
                    </a:lnTo>
                    <a:lnTo>
                      <a:pt x="1868881" y="19050"/>
                    </a:lnTo>
                    <a:lnTo>
                      <a:pt x="1868436" y="17780"/>
                    </a:lnTo>
                    <a:lnTo>
                      <a:pt x="1867916" y="16510"/>
                    </a:lnTo>
                    <a:lnTo>
                      <a:pt x="1867331" y="15240"/>
                    </a:lnTo>
                    <a:lnTo>
                      <a:pt x="1867014" y="15240"/>
                    </a:lnTo>
                    <a:lnTo>
                      <a:pt x="1866328" y="13970"/>
                    </a:lnTo>
                    <a:lnTo>
                      <a:pt x="1865960" y="13970"/>
                    </a:lnTo>
                    <a:lnTo>
                      <a:pt x="1864766" y="12700"/>
                    </a:lnTo>
                    <a:lnTo>
                      <a:pt x="1864347" y="12700"/>
                    </a:lnTo>
                    <a:lnTo>
                      <a:pt x="1863458" y="11430"/>
                    </a:lnTo>
                    <a:close/>
                  </a:path>
                  <a:path w="2431415" h="511810">
                    <a:moveTo>
                      <a:pt x="1047432" y="433070"/>
                    </a:moveTo>
                    <a:lnTo>
                      <a:pt x="787857" y="433070"/>
                    </a:lnTo>
                    <a:lnTo>
                      <a:pt x="788454" y="434340"/>
                    </a:lnTo>
                    <a:lnTo>
                      <a:pt x="1046302" y="434340"/>
                    </a:lnTo>
                    <a:lnTo>
                      <a:pt x="1047432" y="433070"/>
                    </a:lnTo>
                    <a:close/>
                  </a:path>
                  <a:path w="2431415" h="511810">
                    <a:moveTo>
                      <a:pt x="1058887" y="427990"/>
                    </a:moveTo>
                    <a:lnTo>
                      <a:pt x="785812" y="427990"/>
                    </a:lnTo>
                    <a:lnTo>
                      <a:pt x="785660" y="429260"/>
                    </a:lnTo>
                    <a:lnTo>
                      <a:pt x="785964" y="431800"/>
                    </a:lnTo>
                    <a:lnTo>
                      <a:pt x="786257" y="431800"/>
                    </a:lnTo>
                    <a:lnTo>
                      <a:pt x="786625" y="433070"/>
                    </a:lnTo>
                    <a:lnTo>
                      <a:pt x="1050747" y="433070"/>
                    </a:lnTo>
                    <a:lnTo>
                      <a:pt x="1051826" y="431800"/>
                    </a:lnTo>
                    <a:lnTo>
                      <a:pt x="1053934" y="430530"/>
                    </a:lnTo>
                    <a:lnTo>
                      <a:pt x="1055966" y="430530"/>
                    </a:lnTo>
                    <a:lnTo>
                      <a:pt x="1056970" y="429260"/>
                    </a:lnTo>
                    <a:lnTo>
                      <a:pt x="1057935" y="429260"/>
                    </a:lnTo>
                    <a:lnTo>
                      <a:pt x="1058887" y="427990"/>
                    </a:lnTo>
                    <a:close/>
                  </a:path>
                  <a:path w="2431415" h="511810">
                    <a:moveTo>
                      <a:pt x="1249011" y="134620"/>
                    </a:moveTo>
                    <a:lnTo>
                      <a:pt x="1091425" y="134620"/>
                    </a:lnTo>
                    <a:lnTo>
                      <a:pt x="1091895" y="135890"/>
                    </a:lnTo>
                    <a:lnTo>
                      <a:pt x="1093279" y="135890"/>
                    </a:lnTo>
                    <a:lnTo>
                      <a:pt x="1093724" y="137160"/>
                    </a:lnTo>
                    <a:lnTo>
                      <a:pt x="1094244" y="137160"/>
                    </a:lnTo>
                    <a:lnTo>
                      <a:pt x="1094384" y="138430"/>
                    </a:lnTo>
                    <a:lnTo>
                      <a:pt x="1094536" y="138430"/>
                    </a:lnTo>
                    <a:lnTo>
                      <a:pt x="1094689" y="139700"/>
                    </a:lnTo>
                    <a:lnTo>
                      <a:pt x="1094536" y="140970"/>
                    </a:lnTo>
                    <a:lnTo>
                      <a:pt x="1094384" y="140970"/>
                    </a:lnTo>
                    <a:lnTo>
                      <a:pt x="1094257" y="142240"/>
                    </a:lnTo>
                    <a:lnTo>
                      <a:pt x="1094105" y="142240"/>
                    </a:lnTo>
                    <a:lnTo>
                      <a:pt x="984326" y="313690"/>
                    </a:lnTo>
                    <a:lnTo>
                      <a:pt x="983881" y="314960"/>
                    </a:lnTo>
                    <a:lnTo>
                      <a:pt x="982802" y="314960"/>
                    </a:lnTo>
                    <a:lnTo>
                      <a:pt x="982179" y="316230"/>
                    </a:lnTo>
                    <a:lnTo>
                      <a:pt x="857796" y="316230"/>
                    </a:lnTo>
                    <a:lnTo>
                      <a:pt x="857186" y="317500"/>
                    </a:lnTo>
                    <a:lnTo>
                      <a:pt x="855903" y="317500"/>
                    </a:lnTo>
                    <a:lnTo>
                      <a:pt x="855611" y="318770"/>
                    </a:lnTo>
                    <a:lnTo>
                      <a:pt x="786244" y="426720"/>
                    </a:lnTo>
                    <a:lnTo>
                      <a:pt x="786091" y="427990"/>
                    </a:lnTo>
                    <a:lnTo>
                      <a:pt x="1059815" y="427990"/>
                    </a:lnTo>
                    <a:lnTo>
                      <a:pt x="1060716" y="426720"/>
                    </a:lnTo>
                    <a:lnTo>
                      <a:pt x="1061580" y="425450"/>
                    </a:lnTo>
                    <a:lnTo>
                      <a:pt x="1062431" y="425450"/>
                    </a:lnTo>
                    <a:lnTo>
                      <a:pt x="1063256" y="424180"/>
                    </a:lnTo>
                    <a:lnTo>
                      <a:pt x="1064056" y="424180"/>
                    </a:lnTo>
                    <a:lnTo>
                      <a:pt x="1065555" y="421640"/>
                    </a:lnTo>
                    <a:lnTo>
                      <a:pt x="1066253" y="420370"/>
                    </a:lnTo>
                    <a:lnTo>
                      <a:pt x="1066927" y="420370"/>
                    </a:lnTo>
                    <a:lnTo>
                      <a:pt x="1067562" y="419100"/>
                    </a:lnTo>
                    <a:lnTo>
                      <a:pt x="1249011" y="134620"/>
                    </a:lnTo>
                    <a:close/>
                  </a:path>
                  <a:path w="2431415" h="511810">
                    <a:moveTo>
                      <a:pt x="1755406" y="203200"/>
                    </a:moveTo>
                    <a:lnTo>
                      <a:pt x="1523060" y="203200"/>
                    </a:lnTo>
                    <a:lnTo>
                      <a:pt x="1455991" y="308610"/>
                    </a:lnTo>
                    <a:lnTo>
                      <a:pt x="1455674" y="308610"/>
                    </a:lnTo>
                    <a:lnTo>
                      <a:pt x="1455534" y="309880"/>
                    </a:lnTo>
                    <a:lnTo>
                      <a:pt x="1455381" y="309880"/>
                    </a:lnTo>
                    <a:lnTo>
                      <a:pt x="1455229" y="311150"/>
                    </a:lnTo>
                    <a:lnTo>
                      <a:pt x="1455381" y="312420"/>
                    </a:lnTo>
                    <a:lnTo>
                      <a:pt x="1455547" y="312420"/>
                    </a:lnTo>
                    <a:lnTo>
                      <a:pt x="1455750" y="313690"/>
                    </a:lnTo>
                    <a:lnTo>
                      <a:pt x="1456296" y="313690"/>
                    </a:lnTo>
                    <a:lnTo>
                      <a:pt x="1456766" y="314960"/>
                    </a:lnTo>
                    <a:lnTo>
                      <a:pt x="1457871" y="314960"/>
                    </a:lnTo>
                    <a:lnTo>
                      <a:pt x="1458188" y="316230"/>
                    </a:lnTo>
                    <a:lnTo>
                      <a:pt x="1533474" y="316230"/>
                    </a:lnTo>
                    <a:lnTo>
                      <a:pt x="1534058" y="317500"/>
                    </a:lnTo>
                    <a:lnTo>
                      <a:pt x="1534820" y="317500"/>
                    </a:lnTo>
                    <a:lnTo>
                      <a:pt x="1535239" y="318770"/>
                    </a:lnTo>
                    <a:lnTo>
                      <a:pt x="1535734" y="318770"/>
                    </a:lnTo>
                    <a:lnTo>
                      <a:pt x="1535912" y="320040"/>
                    </a:lnTo>
                    <a:lnTo>
                      <a:pt x="1535976" y="321310"/>
                    </a:lnTo>
                    <a:lnTo>
                      <a:pt x="1535912" y="322580"/>
                    </a:lnTo>
                    <a:lnTo>
                      <a:pt x="1535747" y="322580"/>
                    </a:lnTo>
                    <a:lnTo>
                      <a:pt x="1535353" y="323850"/>
                    </a:lnTo>
                    <a:lnTo>
                      <a:pt x="1500543" y="378460"/>
                    </a:lnTo>
                    <a:lnTo>
                      <a:pt x="1499971" y="378460"/>
                    </a:lnTo>
                    <a:lnTo>
                      <a:pt x="1499717" y="379730"/>
                    </a:lnTo>
                    <a:lnTo>
                      <a:pt x="1646113" y="379730"/>
                    </a:lnTo>
                    <a:lnTo>
                      <a:pt x="1755584" y="208280"/>
                    </a:lnTo>
                    <a:lnTo>
                      <a:pt x="1756029" y="208280"/>
                    </a:lnTo>
                    <a:lnTo>
                      <a:pt x="1756156" y="207010"/>
                    </a:lnTo>
                    <a:lnTo>
                      <a:pt x="1755863" y="204470"/>
                    </a:lnTo>
                    <a:lnTo>
                      <a:pt x="1755571" y="204470"/>
                    </a:lnTo>
                    <a:lnTo>
                      <a:pt x="1755406" y="203200"/>
                    </a:lnTo>
                    <a:close/>
                  </a:path>
                  <a:path w="2431415" h="511810">
                    <a:moveTo>
                      <a:pt x="1753971" y="201930"/>
                    </a:moveTo>
                    <a:lnTo>
                      <a:pt x="1524025" y="201930"/>
                    </a:lnTo>
                    <a:lnTo>
                      <a:pt x="1523758" y="203200"/>
                    </a:lnTo>
                    <a:lnTo>
                      <a:pt x="1754517" y="203200"/>
                    </a:lnTo>
                    <a:lnTo>
                      <a:pt x="1753971" y="201930"/>
                    </a:lnTo>
                    <a:close/>
                  </a:path>
                  <a:path w="2431415" h="511810">
                    <a:moveTo>
                      <a:pt x="754126" y="10160"/>
                    </a:moveTo>
                    <a:lnTo>
                      <a:pt x="308470" y="10160"/>
                    </a:lnTo>
                    <a:lnTo>
                      <a:pt x="305409" y="11430"/>
                    </a:lnTo>
                    <a:lnTo>
                      <a:pt x="754595" y="11430"/>
                    </a:lnTo>
                    <a:lnTo>
                      <a:pt x="754126" y="10160"/>
                    </a:lnTo>
                    <a:close/>
                  </a:path>
                  <a:path w="2431415" h="511810">
                    <a:moveTo>
                      <a:pt x="1308201" y="10160"/>
                    </a:moveTo>
                    <a:lnTo>
                      <a:pt x="863549" y="10160"/>
                    </a:lnTo>
                    <a:lnTo>
                      <a:pt x="860171" y="11430"/>
                    </a:lnTo>
                    <a:lnTo>
                      <a:pt x="1309154" y="11430"/>
                    </a:lnTo>
                    <a:lnTo>
                      <a:pt x="1308201" y="10160"/>
                    </a:lnTo>
                    <a:close/>
                  </a:path>
                  <a:path w="2431415" h="511810">
                    <a:moveTo>
                      <a:pt x="1861540" y="10160"/>
                    </a:moveTo>
                    <a:lnTo>
                      <a:pt x="1417383" y="10160"/>
                    </a:lnTo>
                    <a:lnTo>
                      <a:pt x="1414005" y="11430"/>
                    </a:lnTo>
                    <a:lnTo>
                      <a:pt x="1863001" y="11430"/>
                    </a:lnTo>
                    <a:lnTo>
                      <a:pt x="1861540" y="10160"/>
                    </a:lnTo>
                    <a:close/>
                  </a:path>
                  <a:path w="2431415" h="511810">
                    <a:moveTo>
                      <a:pt x="751065" y="8890"/>
                    </a:moveTo>
                    <a:lnTo>
                      <a:pt x="314617" y="8890"/>
                    </a:lnTo>
                    <a:lnTo>
                      <a:pt x="311531" y="10160"/>
                    </a:lnTo>
                    <a:lnTo>
                      <a:pt x="752119" y="10160"/>
                    </a:lnTo>
                    <a:lnTo>
                      <a:pt x="751065" y="8890"/>
                    </a:lnTo>
                    <a:close/>
                  </a:path>
                  <a:path w="2431415" h="511810">
                    <a:moveTo>
                      <a:pt x="1306156" y="8890"/>
                    </a:moveTo>
                    <a:lnTo>
                      <a:pt x="870369" y="8890"/>
                    </a:lnTo>
                    <a:lnTo>
                      <a:pt x="866952" y="10160"/>
                    </a:lnTo>
                    <a:lnTo>
                      <a:pt x="1306677" y="10160"/>
                    </a:lnTo>
                    <a:lnTo>
                      <a:pt x="1306156" y="8890"/>
                    </a:lnTo>
                    <a:close/>
                  </a:path>
                  <a:path w="2431415" h="511810">
                    <a:moveTo>
                      <a:pt x="1860003" y="8890"/>
                    </a:moveTo>
                    <a:lnTo>
                      <a:pt x="1424203" y="8890"/>
                    </a:lnTo>
                    <a:lnTo>
                      <a:pt x="1420787" y="10160"/>
                    </a:lnTo>
                    <a:lnTo>
                      <a:pt x="1860524" y="10160"/>
                    </a:lnTo>
                    <a:lnTo>
                      <a:pt x="1860003" y="8890"/>
                    </a:lnTo>
                    <a:close/>
                  </a:path>
                  <a:path w="2431415" h="511810">
                    <a:moveTo>
                      <a:pt x="746747" y="7620"/>
                    </a:moveTo>
                    <a:lnTo>
                      <a:pt x="323799" y="7620"/>
                    </a:lnTo>
                    <a:lnTo>
                      <a:pt x="320738" y="8890"/>
                    </a:lnTo>
                    <a:lnTo>
                      <a:pt x="747826" y="8890"/>
                    </a:lnTo>
                    <a:lnTo>
                      <a:pt x="746747" y="7620"/>
                    </a:lnTo>
                    <a:close/>
                  </a:path>
                  <a:path w="2431415" h="511810">
                    <a:moveTo>
                      <a:pt x="1301165" y="7620"/>
                    </a:moveTo>
                    <a:lnTo>
                      <a:pt x="880706" y="7620"/>
                    </a:lnTo>
                    <a:lnTo>
                      <a:pt x="877252" y="8890"/>
                    </a:lnTo>
                    <a:lnTo>
                      <a:pt x="1302308" y="8890"/>
                    </a:lnTo>
                    <a:lnTo>
                      <a:pt x="1301165" y="7620"/>
                    </a:lnTo>
                    <a:close/>
                  </a:path>
                  <a:path w="2431415" h="511810">
                    <a:moveTo>
                      <a:pt x="1855012" y="7620"/>
                    </a:moveTo>
                    <a:lnTo>
                      <a:pt x="1434541" y="7620"/>
                    </a:lnTo>
                    <a:lnTo>
                      <a:pt x="1431086" y="8890"/>
                    </a:lnTo>
                    <a:lnTo>
                      <a:pt x="1856155" y="8890"/>
                    </a:lnTo>
                    <a:lnTo>
                      <a:pt x="1855012" y="7620"/>
                    </a:lnTo>
                    <a:close/>
                  </a:path>
                  <a:path w="2431415" h="511810">
                    <a:moveTo>
                      <a:pt x="1952752" y="2540"/>
                    </a:moveTo>
                    <a:lnTo>
                      <a:pt x="1940623" y="2540"/>
                    </a:lnTo>
                    <a:lnTo>
                      <a:pt x="1940064" y="3810"/>
                    </a:lnTo>
                    <a:lnTo>
                      <a:pt x="1953133" y="3810"/>
                    </a:lnTo>
                    <a:lnTo>
                      <a:pt x="1952752" y="2540"/>
                    </a:lnTo>
                    <a:close/>
                  </a:path>
                  <a:path w="2431415" h="511810">
                    <a:moveTo>
                      <a:pt x="1951418" y="1270"/>
                    </a:moveTo>
                    <a:lnTo>
                      <a:pt x="1942147" y="1270"/>
                    </a:lnTo>
                    <a:lnTo>
                      <a:pt x="1941233" y="2540"/>
                    </a:lnTo>
                    <a:lnTo>
                      <a:pt x="1952117" y="2540"/>
                    </a:lnTo>
                    <a:lnTo>
                      <a:pt x="1951418" y="1270"/>
                    </a:lnTo>
                    <a:close/>
                  </a:path>
                  <a:path w="2431415" h="511810">
                    <a:moveTo>
                      <a:pt x="1948789" y="0"/>
                    </a:moveTo>
                    <a:lnTo>
                      <a:pt x="1944789" y="0"/>
                    </a:lnTo>
                    <a:lnTo>
                      <a:pt x="1944230" y="1270"/>
                    </a:lnTo>
                    <a:lnTo>
                      <a:pt x="1949348" y="1270"/>
                    </a:lnTo>
                    <a:lnTo>
                      <a:pt x="1948789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wrap="square" lIns="0" tIns="0" rIns="0" bIns="0" rtlCol="0"/>
              <a:lstStyle/>
              <a:p>
                <a:pPr algn="ctr"/>
                <a:endParaRPr/>
              </a:p>
            </p:txBody>
          </p:sp>
          <p:sp>
            <p:nvSpPr>
              <p:cNvPr id="11" name="Text Box 2">
                <a:hlinkClick r:id="rId2"/>
                <a:extLst>
                  <a:ext uri="{FF2B5EF4-FFF2-40B4-BE49-F238E27FC236}">
                    <a16:creationId xmlns:a16="http://schemas.microsoft.com/office/drawing/2014/main" id="{FC25DAB6-A30F-454C-0501-6ACA8BBC5A0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181" y="6292302"/>
                <a:ext cx="1336862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EUROPOS.GROUP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  <p:sp>
            <p:nvSpPr>
              <p:cNvPr id="12" name="Text Box 2">
                <a:extLst>
                  <a:ext uri="{FF2B5EF4-FFF2-40B4-BE49-F238E27FC236}">
                    <a16:creationId xmlns:a16="http://schemas.microsoft.com/office/drawing/2014/main" id="{C9AB560A-D136-AF78-0E4D-CF472DDD8D5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28917" y="6287049"/>
                <a:ext cx="1711455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EUROPOS.RU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9" name="Text Box 2">
              <a:extLst>
                <a:ext uri="{FF2B5EF4-FFF2-40B4-BE49-F238E27FC236}">
                  <a16:creationId xmlns:a16="http://schemas.microsoft.com/office/drawing/2014/main" id="{9D75D20A-68A6-096F-7506-6298E2B265B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16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EUROPOS.KZ</a:t>
              </a:r>
              <a:endParaRPr lang="x-none" altLang="x-none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2858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Готовые решения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4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8932506" y="587237"/>
            <a:ext cx="3259494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85B3E096-B362-4E33-9038-55C7D44F5337}"/>
              </a:ext>
            </a:extLst>
          </p:cNvPr>
          <p:cNvSpPr txBox="1"/>
          <p:nvPr/>
        </p:nvSpPr>
        <p:spPr>
          <a:xfrm>
            <a:off x="804829" y="1076311"/>
            <a:ext cx="5185662" cy="480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Clr>
                <a:srgbClr val="284F9E"/>
              </a:buClr>
            </a:pPr>
            <a:r>
              <a:rPr lang="ru-RU" sz="1731" b="1" dirty="0">
                <a:solidFill>
                  <a:srgbClr val="284F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Характеристики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600 х 400 мм,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 полок,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 роллерных полки,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3х брендирование,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ограничители в комплекте,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прутковые разделители в комплекте на 24 фейсинга на 4х полках,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готовый комплект для сборки.</a:t>
            </a:r>
          </a:p>
        </p:txBody>
      </p:sp>
      <p:pic>
        <p:nvPicPr>
          <p:cNvPr id="23" name="Рисунок 2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07B08CEF-4F14-451C-9FAD-74E28FBB6C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40" t="28595" r="34051" b="27068"/>
          <a:stretch/>
        </p:blipFill>
        <p:spPr>
          <a:xfrm>
            <a:off x="5892675" y="1216170"/>
            <a:ext cx="3674388" cy="4600837"/>
          </a:xfrm>
          <a:prstGeom prst="rect">
            <a:avLst/>
          </a:prstGeom>
          <a:ln>
            <a:noFill/>
          </a:ln>
        </p:spPr>
      </p:pic>
      <p:pic>
        <p:nvPicPr>
          <p:cNvPr id="24" name="Рисунок 23" descr="Изображение выглядит как полка, безалкогольный напиток, еда&#10;&#10;Автоматически созданное описание">
            <a:extLst>
              <a:ext uri="{FF2B5EF4-FFF2-40B4-BE49-F238E27FC236}">
                <a16:creationId xmlns:a16="http://schemas.microsoft.com/office/drawing/2014/main" id="{7E3255BA-8C30-4F38-B931-EEB72E010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2" t="4156" r="32838" b="8064"/>
          <a:stretch/>
        </p:blipFill>
        <p:spPr>
          <a:xfrm>
            <a:off x="9086905" y="967214"/>
            <a:ext cx="2280491" cy="5100209"/>
          </a:xfrm>
          <a:prstGeom prst="rect">
            <a:avLst/>
          </a:prstGeom>
          <a:ln>
            <a:noFill/>
          </a:ln>
        </p:spPr>
      </p:pic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DE424D21-F079-46AE-8E32-D50E2EC5532E}"/>
              </a:ext>
            </a:extLst>
          </p:cNvPr>
          <p:cNvGrpSpPr/>
          <p:nvPr/>
        </p:nvGrpSpPr>
        <p:grpSpPr>
          <a:xfrm>
            <a:off x="875171" y="1733911"/>
            <a:ext cx="373507" cy="374964"/>
            <a:chOff x="3337099" y="2338784"/>
            <a:chExt cx="432049" cy="433735"/>
          </a:xfrm>
        </p:grpSpPr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D9899353-6CD5-4FAB-932F-5FCBC75801CF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7" name="Рисунок 26" descr="Флажок со сплошной заливкой">
              <a:extLst>
                <a:ext uri="{FF2B5EF4-FFF2-40B4-BE49-F238E27FC236}">
                  <a16:creationId xmlns:a16="http://schemas.microsoft.com/office/drawing/2014/main" id="{F9E9E150-021C-48E8-8960-D449244A79C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406DB502-C37D-441C-A29D-343CC427EADC}"/>
              </a:ext>
            </a:extLst>
          </p:cNvPr>
          <p:cNvGrpSpPr/>
          <p:nvPr/>
        </p:nvGrpSpPr>
        <p:grpSpPr>
          <a:xfrm>
            <a:off x="875171" y="2250487"/>
            <a:ext cx="373507" cy="374964"/>
            <a:chOff x="3337099" y="2338784"/>
            <a:chExt cx="432049" cy="433735"/>
          </a:xfrm>
        </p:grpSpPr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85E0E197-F773-40C0-A6EE-A35DC89683D3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" name="Рисунок 29" descr="Флажок со сплошной заливкой">
              <a:extLst>
                <a:ext uri="{FF2B5EF4-FFF2-40B4-BE49-F238E27FC236}">
                  <a16:creationId xmlns:a16="http://schemas.microsoft.com/office/drawing/2014/main" id="{16ACEA95-B78B-43FC-A01F-702340DFB5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89791B0B-4303-43A4-8955-55DF352B4C4B}"/>
              </a:ext>
            </a:extLst>
          </p:cNvPr>
          <p:cNvGrpSpPr/>
          <p:nvPr/>
        </p:nvGrpSpPr>
        <p:grpSpPr>
          <a:xfrm>
            <a:off x="875171" y="2766295"/>
            <a:ext cx="373507" cy="374964"/>
            <a:chOff x="3337099" y="2338784"/>
            <a:chExt cx="432049" cy="433735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F4912285-6DFA-43BE-BB8F-DB893B64177E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3" name="Рисунок 32" descr="Флажок со сплошной заливкой">
              <a:extLst>
                <a:ext uri="{FF2B5EF4-FFF2-40B4-BE49-F238E27FC236}">
                  <a16:creationId xmlns:a16="http://schemas.microsoft.com/office/drawing/2014/main" id="{775E083D-2792-46EB-B428-78A92A09D2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1140945C-E6BA-4E2E-8BFB-9CF4F3E2BD2B}"/>
              </a:ext>
            </a:extLst>
          </p:cNvPr>
          <p:cNvGrpSpPr/>
          <p:nvPr/>
        </p:nvGrpSpPr>
        <p:grpSpPr>
          <a:xfrm>
            <a:off x="875171" y="3329836"/>
            <a:ext cx="373507" cy="374964"/>
            <a:chOff x="3337099" y="2338784"/>
            <a:chExt cx="432049" cy="433735"/>
          </a:xfrm>
        </p:grpSpPr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id="{48590B6A-12B5-47B6-ACCE-4E78A4F5A4A0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6" name="Рисунок 35" descr="Флажок со сплошной заливкой">
              <a:extLst>
                <a:ext uri="{FF2B5EF4-FFF2-40B4-BE49-F238E27FC236}">
                  <a16:creationId xmlns:a16="http://schemas.microsoft.com/office/drawing/2014/main" id="{A17FB5ED-F412-45D4-82CD-6917D4AB76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DB41FE24-F488-4923-94B5-97A5FBA5590D}"/>
              </a:ext>
            </a:extLst>
          </p:cNvPr>
          <p:cNvGrpSpPr/>
          <p:nvPr/>
        </p:nvGrpSpPr>
        <p:grpSpPr>
          <a:xfrm>
            <a:off x="875171" y="3858288"/>
            <a:ext cx="373507" cy="374964"/>
            <a:chOff x="3337099" y="2338784"/>
            <a:chExt cx="432049" cy="433735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CEBFC71F-2FAA-40CB-B76E-E37F05FF1F48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9" name="Рисунок 38" descr="Флажок со сплошной заливкой">
              <a:extLst>
                <a:ext uri="{FF2B5EF4-FFF2-40B4-BE49-F238E27FC236}">
                  <a16:creationId xmlns:a16="http://schemas.microsoft.com/office/drawing/2014/main" id="{BA481BB6-61DB-4A0B-BA6B-CF9D73004B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D958C2A9-AD2C-44A7-9DEF-164D136C80B8}"/>
              </a:ext>
            </a:extLst>
          </p:cNvPr>
          <p:cNvGrpSpPr/>
          <p:nvPr/>
        </p:nvGrpSpPr>
        <p:grpSpPr>
          <a:xfrm>
            <a:off x="875171" y="4417678"/>
            <a:ext cx="373507" cy="374964"/>
            <a:chOff x="3337099" y="2338784"/>
            <a:chExt cx="432049" cy="433735"/>
          </a:xfrm>
        </p:grpSpPr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id="{CB59581E-0C81-4F0C-8488-039FDFE372E6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2" name="Рисунок 41" descr="Флажок со сплошной заливкой">
              <a:extLst>
                <a:ext uri="{FF2B5EF4-FFF2-40B4-BE49-F238E27FC236}">
                  <a16:creationId xmlns:a16="http://schemas.microsoft.com/office/drawing/2014/main" id="{90F5737E-75A7-4112-8A0A-2D3218E96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56B75E91-D0D1-4076-97B6-4E303B151BD4}"/>
              </a:ext>
            </a:extLst>
          </p:cNvPr>
          <p:cNvGrpSpPr/>
          <p:nvPr/>
        </p:nvGrpSpPr>
        <p:grpSpPr>
          <a:xfrm>
            <a:off x="875171" y="5398428"/>
            <a:ext cx="373507" cy="374964"/>
            <a:chOff x="3337099" y="2338784"/>
            <a:chExt cx="432049" cy="433735"/>
          </a:xfrm>
        </p:grpSpPr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id="{38B5D304-59BB-45FA-BCC9-0BFD1A1E1762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6" name="Рисунок 45" descr="Флажок со сплошной заливкой">
              <a:extLst>
                <a:ext uri="{FF2B5EF4-FFF2-40B4-BE49-F238E27FC236}">
                  <a16:creationId xmlns:a16="http://schemas.microsoft.com/office/drawing/2014/main" id="{501C9674-568B-417A-85C0-36AF161B82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6D44050-B72F-D96D-D14B-0C6CD10B580D}"/>
              </a:ext>
            </a:extLst>
          </p:cNvPr>
          <p:cNvGrpSpPr/>
          <p:nvPr/>
        </p:nvGrpSpPr>
        <p:grpSpPr>
          <a:xfrm>
            <a:off x="837497" y="6196252"/>
            <a:ext cx="10517006" cy="244865"/>
            <a:chOff x="832181" y="6287049"/>
            <a:chExt cx="10517006" cy="24486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00BB5F67-8DFA-515B-38B3-8330623C1127}"/>
                </a:ext>
              </a:extLst>
            </p:cNvPr>
            <p:cNvGrpSpPr/>
            <p:nvPr/>
          </p:nvGrpSpPr>
          <p:grpSpPr>
            <a:xfrm>
              <a:off x="832181" y="6287049"/>
              <a:ext cx="10517006" cy="244865"/>
              <a:chOff x="832181" y="6287049"/>
              <a:chExt cx="10517006" cy="244865"/>
            </a:xfrm>
          </p:grpSpPr>
          <p:sp>
            <p:nvSpPr>
              <p:cNvPr id="10" name="object 4">
                <a:extLst>
                  <a:ext uri="{FF2B5EF4-FFF2-40B4-BE49-F238E27FC236}">
                    <a16:creationId xmlns:a16="http://schemas.microsoft.com/office/drawing/2014/main" id="{C90D6B0D-5B0D-A517-EA19-9046416D2444}"/>
                  </a:ext>
                </a:extLst>
              </p:cNvPr>
              <p:cNvSpPr/>
              <p:nvPr/>
            </p:nvSpPr>
            <p:spPr>
              <a:xfrm>
                <a:off x="10512870" y="6355871"/>
                <a:ext cx="836317" cy="176043"/>
              </a:xfrm>
              <a:custGeom>
                <a:avLst/>
                <a:gdLst/>
                <a:ahLst/>
                <a:cxnLst/>
                <a:rect l="l" t="t" r="r" b="b"/>
                <a:pathLst>
                  <a:path w="2431415" h="511810">
                    <a:moveTo>
                      <a:pt x="2099118" y="393700"/>
                    </a:moveTo>
                    <a:lnTo>
                      <a:pt x="1901494" y="393700"/>
                    </a:lnTo>
                    <a:lnTo>
                      <a:pt x="1902599" y="394970"/>
                    </a:lnTo>
                    <a:lnTo>
                      <a:pt x="1905812" y="394970"/>
                    </a:lnTo>
                    <a:lnTo>
                      <a:pt x="1906854" y="396240"/>
                    </a:lnTo>
                    <a:lnTo>
                      <a:pt x="1907882" y="396240"/>
                    </a:lnTo>
                    <a:lnTo>
                      <a:pt x="1908898" y="397510"/>
                    </a:lnTo>
                    <a:lnTo>
                      <a:pt x="2127719" y="511810"/>
                    </a:lnTo>
                    <a:lnTo>
                      <a:pt x="2135695" y="511810"/>
                    </a:lnTo>
                    <a:lnTo>
                      <a:pt x="2136406" y="510540"/>
                    </a:lnTo>
                    <a:lnTo>
                      <a:pt x="2137270" y="510540"/>
                    </a:lnTo>
                    <a:lnTo>
                      <a:pt x="2137841" y="509270"/>
                    </a:lnTo>
                    <a:lnTo>
                      <a:pt x="2138349" y="509270"/>
                    </a:lnTo>
                    <a:lnTo>
                      <a:pt x="2138781" y="508000"/>
                    </a:lnTo>
                    <a:lnTo>
                      <a:pt x="2139022" y="508000"/>
                    </a:lnTo>
                    <a:lnTo>
                      <a:pt x="2139226" y="506730"/>
                    </a:lnTo>
                    <a:lnTo>
                      <a:pt x="2139391" y="506730"/>
                    </a:lnTo>
                    <a:lnTo>
                      <a:pt x="2139569" y="505460"/>
                    </a:lnTo>
                    <a:lnTo>
                      <a:pt x="2139416" y="501650"/>
                    </a:lnTo>
                    <a:lnTo>
                      <a:pt x="2139251" y="501650"/>
                    </a:lnTo>
                    <a:lnTo>
                      <a:pt x="2099118" y="393700"/>
                    </a:lnTo>
                    <a:close/>
                  </a:path>
                  <a:path w="2431415" h="511810">
                    <a:moveTo>
                      <a:pt x="1634756" y="509270"/>
                    </a:moveTo>
                    <a:lnTo>
                      <a:pt x="1628533" y="509270"/>
                    </a:lnTo>
                    <a:lnTo>
                      <a:pt x="1629067" y="510540"/>
                    </a:lnTo>
                    <a:lnTo>
                      <a:pt x="1634210" y="510540"/>
                    </a:lnTo>
                    <a:lnTo>
                      <a:pt x="1634756" y="509270"/>
                    </a:lnTo>
                    <a:close/>
                  </a:path>
                  <a:path w="2431415" h="511810">
                    <a:moveTo>
                      <a:pt x="1953666" y="3810"/>
                    </a:moveTo>
                    <a:lnTo>
                      <a:pt x="1939747" y="3810"/>
                    </a:lnTo>
                    <a:lnTo>
                      <a:pt x="1624596" y="497840"/>
                    </a:lnTo>
                    <a:lnTo>
                      <a:pt x="1624190" y="499110"/>
                    </a:lnTo>
                    <a:lnTo>
                      <a:pt x="1623783" y="499110"/>
                    </a:lnTo>
                    <a:lnTo>
                      <a:pt x="1623637" y="500380"/>
                    </a:lnTo>
                    <a:lnTo>
                      <a:pt x="1623574" y="502920"/>
                    </a:lnTo>
                    <a:lnTo>
                      <a:pt x="1623656" y="504190"/>
                    </a:lnTo>
                    <a:lnTo>
                      <a:pt x="1623809" y="504190"/>
                    </a:lnTo>
                    <a:lnTo>
                      <a:pt x="1623999" y="505460"/>
                    </a:lnTo>
                    <a:lnTo>
                      <a:pt x="1624355" y="505460"/>
                    </a:lnTo>
                    <a:lnTo>
                      <a:pt x="1624952" y="506730"/>
                    </a:lnTo>
                    <a:lnTo>
                      <a:pt x="1625307" y="508000"/>
                    </a:lnTo>
                    <a:lnTo>
                      <a:pt x="1626323" y="508000"/>
                    </a:lnTo>
                    <a:lnTo>
                      <a:pt x="1627009" y="509270"/>
                    </a:lnTo>
                    <a:lnTo>
                      <a:pt x="1635290" y="509270"/>
                    </a:lnTo>
                    <a:lnTo>
                      <a:pt x="1879333" y="396240"/>
                    </a:lnTo>
                    <a:lnTo>
                      <a:pt x="1880374" y="396240"/>
                    </a:lnTo>
                    <a:lnTo>
                      <a:pt x="1881428" y="394970"/>
                    </a:lnTo>
                    <a:lnTo>
                      <a:pt x="1884667" y="394970"/>
                    </a:lnTo>
                    <a:lnTo>
                      <a:pt x="1885759" y="393700"/>
                    </a:lnTo>
                    <a:lnTo>
                      <a:pt x="2099118" y="393700"/>
                    </a:lnTo>
                    <a:lnTo>
                      <a:pt x="2072678" y="322580"/>
                    </a:lnTo>
                    <a:lnTo>
                      <a:pt x="2072347" y="321310"/>
                    </a:lnTo>
                    <a:lnTo>
                      <a:pt x="2072220" y="321310"/>
                    </a:lnTo>
                    <a:lnTo>
                      <a:pt x="2072005" y="320040"/>
                    </a:lnTo>
                    <a:lnTo>
                      <a:pt x="2072055" y="314960"/>
                    </a:lnTo>
                    <a:lnTo>
                      <a:pt x="2072144" y="313690"/>
                    </a:lnTo>
                    <a:lnTo>
                      <a:pt x="2072589" y="312420"/>
                    </a:lnTo>
                    <a:lnTo>
                      <a:pt x="2072970" y="311150"/>
                    </a:lnTo>
                    <a:lnTo>
                      <a:pt x="2073427" y="309880"/>
                    </a:lnTo>
                    <a:lnTo>
                      <a:pt x="2073681" y="309880"/>
                    </a:lnTo>
                    <a:lnTo>
                      <a:pt x="2074240" y="308610"/>
                    </a:lnTo>
                    <a:lnTo>
                      <a:pt x="2074887" y="307340"/>
                    </a:lnTo>
                    <a:lnTo>
                      <a:pt x="2075586" y="307340"/>
                    </a:lnTo>
                    <a:lnTo>
                      <a:pt x="2075954" y="306070"/>
                    </a:lnTo>
                    <a:lnTo>
                      <a:pt x="2076348" y="306070"/>
                    </a:lnTo>
                    <a:lnTo>
                      <a:pt x="2077161" y="304800"/>
                    </a:lnTo>
                    <a:lnTo>
                      <a:pt x="2078037" y="304800"/>
                    </a:lnTo>
                    <a:lnTo>
                      <a:pt x="2078964" y="303530"/>
                    </a:lnTo>
                    <a:lnTo>
                      <a:pt x="2079942" y="303530"/>
                    </a:lnTo>
                    <a:lnTo>
                      <a:pt x="2080958" y="302260"/>
                    </a:lnTo>
                    <a:lnTo>
                      <a:pt x="2427300" y="142240"/>
                    </a:lnTo>
                    <a:lnTo>
                      <a:pt x="2428265" y="140970"/>
                    </a:lnTo>
                    <a:lnTo>
                      <a:pt x="2428938" y="140970"/>
                    </a:lnTo>
                    <a:lnTo>
                      <a:pt x="2429548" y="139700"/>
                    </a:lnTo>
                    <a:lnTo>
                      <a:pt x="2430081" y="139700"/>
                    </a:lnTo>
                    <a:lnTo>
                      <a:pt x="2430399" y="138430"/>
                    </a:lnTo>
                    <a:lnTo>
                      <a:pt x="2430678" y="138430"/>
                    </a:lnTo>
                    <a:lnTo>
                      <a:pt x="2430919" y="137160"/>
                    </a:lnTo>
                    <a:lnTo>
                      <a:pt x="2431313" y="137160"/>
                    </a:lnTo>
                    <a:lnTo>
                      <a:pt x="2431338" y="132080"/>
                    </a:lnTo>
                    <a:lnTo>
                      <a:pt x="2431186" y="132080"/>
                    </a:lnTo>
                    <a:lnTo>
                      <a:pt x="2430983" y="130810"/>
                    </a:lnTo>
                    <a:lnTo>
                      <a:pt x="2430602" y="130810"/>
                    </a:lnTo>
                    <a:lnTo>
                      <a:pt x="2430322" y="129540"/>
                    </a:lnTo>
                    <a:lnTo>
                      <a:pt x="2429814" y="129540"/>
                    </a:lnTo>
                    <a:lnTo>
                      <a:pt x="2429243" y="128270"/>
                    </a:lnTo>
                    <a:lnTo>
                      <a:pt x="2428608" y="128270"/>
                    </a:lnTo>
                    <a:lnTo>
                      <a:pt x="2427668" y="127000"/>
                    </a:lnTo>
                    <a:lnTo>
                      <a:pt x="2426106" y="127000"/>
                    </a:lnTo>
                    <a:lnTo>
                      <a:pt x="2424988" y="125730"/>
                    </a:lnTo>
                    <a:lnTo>
                      <a:pt x="2005863" y="125730"/>
                    </a:lnTo>
                    <a:lnTo>
                      <a:pt x="2004771" y="124460"/>
                    </a:lnTo>
                    <a:lnTo>
                      <a:pt x="2003196" y="124460"/>
                    </a:lnTo>
                    <a:lnTo>
                      <a:pt x="2002688" y="123190"/>
                    </a:lnTo>
                    <a:lnTo>
                      <a:pt x="2001697" y="123190"/>
                    </a:lnTo>
                    <a:lnTo>
                      <a:pt x="2000758" y="121920"/>
                    </a:lnTo>
                    <a:lnTo>
                      <a:pt x="1999449" y="121920"/>
                    </a:lnTo>
                    <a:lnTo>
                      <a:pt x="1998637" y="120650"/>
                    </a:lnTo>
                    <a:lnTo>
                      <a:pt x="1998256" y="120650"/>
                    </a:lnTo>
                    <a:lnTo>
                      <a:pt x="1997202" y="118110"/>
                    </a:lnTo>
                    <a:lnTo>
                      <a:pt x="1996884" y="118110"/>
                    </a:lnTo>
                    <a:lnTo>
                      <a:pt x="1996300" y="116840"/>
                    </a:lnTo>
                    <a:lnTo>
                      <a:pt x="1996033" y="116840"/>
                    </a:lnTo>
                    <a:lnTo>
                      <a:pt x="1954593" y="5080"/>
                    </a:lnTo>
                    <a:lnTo>
                      <a:pt x="1954250" y="5080"/>
                    </a:lnTo>
                    <a:lnTo>
                      <a:pt x="1953666" y="3810"/>
                    </a:lnTo>
                    <a:close/>
                  </a:path>
                  <a:path w="2431415" h="511810">
                    <a:moveTo>
                      <a:pt x="444957" y="502920"/>
                    </a:moveTo>
                    <a:lnTo>
                      <a:pt x="45097" y="502920"/>
                    </a:lnTo>
                    <a:lnTo>
                      <a:pt x="48336" y="504190"/>
                    </a:lnTo>
                    <a:lnTo>
                      <a:pt x="444957" y="502920"/>
                    </a:lnTo>
                    <a:close/>
                  </a:path>
                  <a:path w="2431415" h="511810">
                    <a:moveTo>
                      <a:pt x="615670" y="502920"/>
                    </a:moveTo>
                    <a:lnTo>
                      <a:pt x="520611" y="502920"/>
                    </a:lnTo>
                    <a:lnTo>
                      <a:pt x="521271" y="504190"/>
                    </a:lnTo>
                    <a:lnTo>
                      <a:pt x="612216" y="504190"/>
                    </a:lnTo>
                    <a:lnTo>
                      <a:pt x="615670" y="502920"/>
                    </a:lnTo>
                    <a:close/>
                  </a:path>
                  <a:path w="2431415" h="511810">
                    <a:moveTo>
                      <a:pt x="1552511" y="502920"/>
                    </a:moveTo>
                    <a:lnTo>
                      <a:pt x="1152918" y="502920"/>
                    </a:lnTo>
                    <a:lnTo>
                      <a:pt x="1154645" y="504190"/>
                    </a:lnTo>
                    <a:lnTo>
                      <a:pt x="1552511" y="502920"/>
                    </a:lnTo>
                    <a:close/>
                  </a:path>
                  <a:path w="2431415" h="511810">
                    <a:moveTo>
                      <a:pt x="451078" y="501650"/>
                    </a:moveTo>
                    <a:lnTo>
                      <a:pt x="36956" y="501650"/>
                    </a:lnTo>
                    <a:lnTo>
                      <a:pt x="38569" y="502920"/>
                    </a:lnTo>
                    <a:lnTo>
                      <a:pt x="449046" y="502920"/>
                    </a:lnTo>
                    <a:lnTo>
                      <a:pt x="451078" y="501650"/>
                    </a:lnTo>
                    <a:close/>
                  </a:path>
                  <a:path w="2431415" h="511810">
                    <a:moveTo>
                      <a:pt x="625970" y="501650"/>
                    </a:moveTo>
                    <a:lnTo>
                      <a:pt x="518426" y="501650"/>
                    </a:lnTo>
                    <a:lnTo>
                      <a:pt x="518934" y="502920"/>
                    </a:lnTo>
                    <a:lnTo>
                      <a:pt x="622554" y="502920"/>
                    </a:lnTo>
                    <a:lnTo>
                      <a:pt x="625970" y="501650"/>
                    </a:lnTo>
                    <a:close/>
                  </a:path>
                  <a:path w="2431415" h="511810">
                    <a:moveTo>
                      <a:pt x="1559280" y="501650"/>
                    </a:moveTo>
                    <a:lnTo>
                      <a:pt x="1146124" y="501650"/>
                    </a:lnTo>
                    <a:lnTo>
                      <a:pt x="1147813" y="502920"/>
                    </a:lnTo>
                    <a:lnTo>
                      <a:pt x="1558175" y="502920"/>
                    </a:lnTo>
                    <a:lnTo>
                      <a:pt x="1559280" y="501650"/>
                    </a:lnTo>
                    <a:close/>
                  </a:path>
                  <a:path w="2431415" h="511810">
                    <a:moveTo>
                      <a:pt x="454063" y="500380"/>
                    </a:moveTo>
                    <a:lnTo>
                      <a:pt x="33718" y="500380"/>
                    </a:lnTo>
                    <a:lnTo>
                      <a:pt x="35331" y="501650"/>
                    </a:lnTo>
                    <a:lnTo>
                      <a:pt x="453072" y="501650"/>
                    </a:lnTo>
                    <a:lnTo>
                      <a:pt x="454063" y="500380"/>
                    </a:lnTo>
                    <a:close/>
                  </a:path>
                  <a:path w="2431415" h="511810">
                    <a:moveTo>
                      <a:pt x="632752" y="500380"/>
                    </a:moveTo>
                    <a:lnTo>
                      <a:pt x="517461" y="500380"/>
                    </a:lnTo>
                    <a:lnTo>
                      <a:pt x="517613" y="501650"/>
                    </a:lnTo>
                    <a:lnTo>
                      <a:pt x="629373" y="501650"/>
                    </a:lnTo>
                    <a:lnTo>
                      <a:pt x="632752" y="500380"/>
                    </a:lnTo>
                    <a:close/>
                  </a:path>
                  <a:path w="2431415" h="511810">
                    <a:moveTo>
                      <a:pt x="1562506" y="500380"/>
                    </a:moveTo>
                    <a:lnTo>
                      <a:pt x="1141171" y="500380"/>
                    </a:lnTo>
                    <a:lnTo>
                      <a:pt x="1142796" y="501650"/>
                    </a:lnTo>
                    <a:lnTo>
                      <a:pt x="1561439" y="501650"/>
                    </a:lnTo>
                    <a:lnTo>
                      <a:pt x="1562506" y="500380"/>
                    </a:lnTo>
                    <a:close/>
                  </a:path>
                  <a:path w="2431415" h="511810">
                    <a:moveTo>
                      <a:pt x="755510" y="11430"/>
                    </a:moveTo>
                    <a:lnTo>
                      <a:pt x="302361" y="11430"/>
                    </a:lnTo>
                    <a:lnTo>
                      <a:pt x="293319" y="15240"/>
                    </a:lnTo>
                    <a:lnTo>
                      <a:pt x="287451" y="17780"/>
                    </a:lnTo>
                    <a:lnTo>
                      <a:pt x="281736" y="20320"/>
                    </a:lnTo>
                    <a:lnTo>
                      <a:pt x="278942" y="21590"/>
                    </a:lnTo>
                    <a:lnTo>
                      <a:pt x="276212" y="24130"/>
                    </a:lnTo>
                    <a:lnTo>
                      <a:pt x="270929" y="26670"/>
                    </a:lnTo>
                    <a:lnTo>
                      <a:pt x="268389" y="29210"/>
                    </a:lnTo>
                    <a:lnTo>
                      <a:pt x="265912" y="31750"/>
                    </a:lnTo>
                    <a:lnTo>
                      <a:pt x="263499" y="33020"/>
                    </a:lnTo>
                    <a:lnTo>
                      <a:pt x="261162" y="35560"/>
                    </a:lnTo>
                    <a:lnTo>
                      <a:pt x="258914" y="38100"/>
                    </a:lnTo>
                    <a:lnTo>
                      <a:pt x="256743" y="39370"/>
                    </a:lnTo>
                    <a:lnTo>
                      <a:pt x="7746" y="426720"/>
                    </a:lnTo>
                    <a:lnTo>
                      <a:pt x="6096" y="429260"/>
                    </a:lnTo>
                    <a:lnTo>
                      <a:pt x="5334" y="430530"/>
                    </a:lnTo>
                    <a:lnTo>
                      <a:pt x="4622" y="431800"/>
                    </a:lnTo>
                    <a:lnTo>
                      <a:pt x="3937" y="434340"/>
                    </a:lnTo>
                    <a:lnTo>
                      <a:pt x="3314" y="435610"/>
                    </a:lnTo>
                    <a:lnTo>
                      <a:pt x="2730" y="436880"/>
                    </a:lnTo>
                    <a:lnTo>
                      <a:pt x="2197" y="438150"/>
                    </a:lnTo>
                    <a:lnTo>
                      <a:pt x="1714" y="440690"/>
                    </a:lnTo>
                    <a:lnTo>
                      <a:pt x="1295" y="441960"/>
                    </a:lnTo>
                    <a:lnTo>
                      <a:pt x="914" y="443230"/>
                    </a:lnTo>
                    <a:lnTo>
                      <a:pt x="596" y="445770"/>
                    </a:lnTo>
                    <a:lnTo>
                      <a:pt x="342" y="447040"/>
                    </a:lnTo>
                    <a:lnTo>
                      <a:pt x="139" y="448310"/>
                    </a:lnTo>
                    <a:lnTo>
                      <a:pt x="63" y="449580"/>
                    </a:lnTo>
                    <a:lnTo>
                      <a:pt x="0" y="457200"/>
                    </a:lnTo>
                    <a:lnTo>
                      <a:pt x="139" y="458470"/>
                    </a:lnTo>
                    <a:lnTo>
                      <a:pt x="342" y="461010"/>
                    </a:lnTo>
                    <a:lnTo>
                      <a:pt x="609" y="462280"/>
                    </a:lnTo>
                    <a:lnTo>
                      <a:pt x="927" y="463550"/>
                    </a:lnTo>
                    <a:lnTo>
                      <a:pt x="1295" y="466090"/>
                    </a:lnTo>
                    <a:lnTo>
                      <a:pt x="1727" y="467360"/>
                    </a:lnTo>
                    <a:lnTo>
                      <a:pt x="2197" y="468630"/>
                    </a:lnTo>
                    <a:lnTo>
                      <a:pt x="2730" y="469900"/>
                    </a:lnTo>
                    <a:lnTo>
                      <a:pt x="3302" y="472440"/>
                    </a:lnTo>
                    <a:lnTo>
                      <a:pt x="10502" y="483870"/>
                    </a:lnTo>
                    <a:lnTo>
                      <a:pt x="11556" y="486410"/>
                    </a:lnTo>
                    <a:lnTo>
                      <a:pt x="12649" y="486410"/>
                    </a:lnTo>
                    <a:lnTo>
                      <a:pt x="13792" y="487680"/>
                    </a:lnTo>
                    <a:lnTo>
                      <a:pt x="14973" y="488950"/>
                    </a:lnTo>
                    <a:lnTo>
                      <a:pt x="16205" y="490220"/>
                    </a:lnTo>
                    <a:lnTo>
                      <a:pt x="17475" y="491490"/>
                    </a:lnTo>
                    <a:lnTo>
                      <a:pt x="18796" y="492760"/>
                    </a:lnTo>
                    <a:lnTo>
                      <a:pt x="21539" y="495300"/>
                    </a:lnTo>
                    <a:lnTo>
                      <a:pt x="22974" y="495300"/>
                    </a:lnTo>
                    <a:lnTo>
                      <a:pt x="25920" y="497840"/>
                    </a:lnTo>
                    <a:lnTo>
                      <a:pt x="27431" y="497840"/>
                    </a:lnTo>
                    <a:lnTo>
                      <a:pt x="30543" y="500380"/>
                    </a:lnTo>
                    <a:lnTo>
                      <a:pt x="455993" y="500380"/>
                    </a:lnTo>
                    <a:lnTo>
                      <a:pt x="456933" y="499110"/>
                    </a:lnTo>
                    <a:lnTo>
                      <a:pt x="458787" y="499110"/>
                    </a:lnTo>
                    <a:lnTo>
                      <a:pt x="460540" y="497840"/>
                    </a:lnTo>
                    <a:lnTo>
                      <a:pt x="461391" y="496570"/>
                    </a:lnTo>
                    <a:lnTo>
                      <a:pt x="462216" y="496570"/>
                    </a:lnTo>
                    <a:lnTo>
                      <a:pt x="463016" y="495300"/>
                    </a:lnTo>
                    <a:lnTo>
                      <a:pt x="464553" y="494030"/>
                    </a:lnTo>
                    <a:lnTo>
                      <a:pt x="465277" y="492760"/>
                    </a:lnTo>
                    <a:lnTo>
                      <a:pt x="465975" y="492760"/>
                    </a:lnTo>
                    <a:lnTo>
                      <a:pt x="467283" y="490220"/>
                    </a:lnTo>
                    <a:lnTo>
                      <a:pt x="467893" y="490220"/>
                    </a:lnTo>
                    <a:lnTo>
                      <a:pt x="469036" y="487680"/>
                    </a:lnTo>
                    <a:lnTo>
                      <a:pt x="533107" y="387350"/>
                    </a:lnTo>
                    <a:lnTo>
                      <a:pt x="533438" y="387350"/>
                    </a:lnTo>
                    <a:lnTo>
                      <a:pt x="533730" y="386080"/>
                    </a:lnTo>
                    <a:lnTo>
                      <a:pt x="533857" y="386080"/>
                    </a:lnTo>
                    <a:lnTo>
                      <a:pt x="533717" y="383540"/>
                    </a:lnTo>
                    <a:lnTo>
                      <a:pt x="533438" y="383540"/>
                    </a:lnTo>
                    <a:lnTo>
                      <a:pt x="533107" y="382270"/>
                    </a:lnTo>
                    <a:lnTo>
                      <a:pt x="532587" y="382270"/>
                    </a:lnTo>
                    <a:lnTo>
                      <a:pt x="532345" y="381000"/>
                    </a:lnTo>
                    <a:lnTo>
                      <a:pt x="530123" y="381000"/>
                    </a:lnTo>
                    <a:lnTo>
                      <a:pt x="529272" y="379730"/>
                    </a:lnTo>
                    <a:lnTo>
                      <a:pt x="190601" y="379730"/>
                    </a:lnTo>
                    <a:lnTo>
                      <a:pt x="190055" y="378460"/>
                    </a:lnTo>
                    <a:lnTo>
                      <a:pt x="189369" y="378460"/>
                    </a:lnTo>
                    <a:lnTo>
                      <a:pt x="189001" y="377190"/>
                    </a:lnTo>
                    <a:lnTo>
                      <a:pt x="188658" y="377190"/>
                    </a:lnTo>
                    <a:lnTo>
                      <a:pt x="188518" y="375920"/>
                    </a:lnTo>
                    <a:lnTo>
                      <a:pt x="188391" y="375920"/>
                    </a:lnTo>
                    <a:lnTo>
                      <a:pt x="188709" y="373380"/>
                    </a:lnTo>
                    <a:lnTo>
                      <a:pt x="188912" y="373380"/>
                    </a:lnTo>
                    <a:lnTo>
                      <a:pt x="189166" y="372110"/>
                    </a:lnTo>
                    <a:lnTo>
                      <a:pt x="228866" y="309880"/>
                    </a:lnTo>
                    <a:lnTo>
                      <a:pt x="229958" y="309880"/>
                    </a:lnTo>
                    <a:lnTo>
                      <a:pt x="230543" y="308610"/>
                    </a:lnTo>
                    <a:lnTo>
                      <a:pt x="582777" y="308610"/>
                    </a:lnTo>
                    <a:lnTo>
                      <a:pt x="583552" y="307340"/>
                    </a:lnTo>
                    <a:lnTo>
                      <a:pt x="584758" y="307340"/>
                    </a:lnTo>
                    <a:lnTo>
                      <a:pt x="584974" y="306070"/>
                    </a:lnTo>
                    <a:lnTo>
                      <a:pt x="585279" y="306070"/>
                    </a:lnTo>
                    <a:lnTo>
                      <a:pt x="642531" y="215900"/>
                    </a:lnTo>
                    <a:lnTo>
                      <a:pt x="642975" y="215900"/>
                    </a:lnTo>
                    <a:lnTo>
                      <a:pt x="643102" y="214630"/>
                    </a:lnTo>
                    <a:lnTo>
                      <a:pt x="642810" y="212090"/>
                    </a:lnTo>
                    <a:lnTo>
                      <a:pt x="642531" y="212090"/>
                    </a:lnTo>
                    <a:lnTo>
                      <a:pt x="642353" y="210820"/>
                    </a:lnTo>
                    <a:lnTo>
                      <a:pt x="641718" y="210820"/>
                    </a:lnTo>
                    <a:lnTo>
                      <a:pt x="641197" y="209550"/>
                    </a:lnTo>
                    <a:lnTo>
                      <a:pt x="301396" y="209550"/>
                    </a:lnTo>
                    <a:lnTo>
                      <a:pt x="300913" y="208280"/>
                    </a:lnTo>
                    <a:lnTo>
                      <a:pt x="299173" y="208280"/>
                    </a:lnTo>
                    <a:lnTo>
                      <a:pt x="298932" y="207010"/>
                    </a:lnTo>
                    <a:lnTo>
                      <a:pt x="298323" y="207010"/>
                    </a:lnTo>
                    <a:lnTo>
                      <a:pt x="298018" y="205740"/>
                    </a:lnTo>
                    <a:lnTo>
                      <a:pt x="297764" y="205740"/>
                    </a:lnTo>
                    <a:lnTo>
                      <a:pt x="297891" y="203200"/>
                    </a:lnTo>
                    <a:lnTo>
                      <a:pt x="298157" y="201930"/>
                    </a:lnTo>
                    <a:lnTo>
                      <a:pt x="298411" y="201930"/>
                    </a:lnTo>
                    <a:lnTo>
                      <a:pt x="339712" y="137160"/>
                    </a:lnTo>
                    <a:lnTo>
                      <a:pt x="340156" y="135890"/>
                    </a:lnTo>
                    <a:lnTo>
                      <a:pt x="341541" y="135890"/>
                    </a:lnTo>
                    <a:lnTo>
                      <a:pt x="342011" y="134620"/>
                    </a:lnTo>
                    <a:lnTo>
                      <a:pt x="694397" y="134620"/>
                    </a:lnTo>
                    <a:lnTo>
                      <a:pt x="694969" y="133350"/>
                    </a:lnTo>
                    <a:lnTo>
                      <a:pt x="695706" y="133350"/>
                    </a:lnTo>
                    <a:lnTo>
                      <a:pt x="696112" y="132080"/>
                    </a:lnTo>
                    <a:lnTo>
                      <a:pt x="759472" y="33020"/>
                    </a:lnTo>
                    <a:lnTo>
                      <a:pt x="759993" y="31750"/>
                    </a:lnTo>
                    <a:lnTo>
                      <a:pt x="760463" y="31750"/>
                    </a:lnTo>
                    <a:lnTo>
                      <a:pt x="760869" y="30480"/>
                    </a:lnTo>
                    <a:lnTo>
                      <a:pt x="761047" y="29210"/>
                    </a:lnTo>
                    <a:lnTo>
                      <a:pt x="761339" y="29210"/>
                    </a:lnTo>
                    <a:lnTo>
                      <a:pt x="761466" y="27940"/>
                    </a:lnTo>
                    <a:lnTo>
                      <a:pt x="761657" y="26670"/>
                    </a:lnTo>
                    <a:lnTo>
                      <a:pt x="761657" y="22860"/>
                    </a:lnTo>
                    <a:lnTo>
                      <a:pt x="761466" y="21590"/>
                    </a:lnTo>
                    <a:lnTo>
                      <a:pt x="761199" y="20320"/>
                    </a:lnTo>
                    <a:lnTo>
                      <a:pt x="760869" y="19050"/>
                    </a:lnTo>
                    <a:lnTo>
                      <a:pt x="760247" y="17780"/>
                    </a:lnTo>
                    <a:lnTo>
                      <a:pt x="759764" y="16510"/>
                    </a:lnTo>
                    <a:lnTo>
                      <a:pt x="759218" y="15240"/>
                    </a:lnTo>
                    <a:lnTo>
                      <a:pt x="758609" y="15240"/>
                    </a:lnTo>
                    <a:lnTo>
                      <a:pt x="757923" y="13970"/>
                    </a:lnTo>
                    <a:lnTo>
                      <a:pt x="757186" y="12700"/>
                    </a:lnTo>
                    <a:lnTo>
                      <a:pt x="756373" y="12700"/>
                    </a:lnTo>
                    <a:lnTo>
                      <a:pt x="755510" y="11430"/>
                    </a:lnTo>
                    <a:close/>
                  </a:path>
                  <a:path w="2431415" h="511810">
                    <a:moveTo>
                      <a:pt x="1310068" y="11430"/>
                    </a:moveTo>
                    <a:lnTo>
                      <a:pt x="856830" y="11430"/>
                    </a:lnTo>
                    <a:lnTo>
                      <a:pt x="843813" y="16510"/>
                    </a:lnTo>
                    <a:lnTo>
                      <a:pt x="837577" y="19050"/>
                    </a:lnTo>
                    <a:lnTo>
                      <a:pt x="834542" y="21590"/>
                    </a:lnTo>
                    <a:lnTo>
                      <a:pt x="831557" y="22860"/>
                    </a:lnTo>
                    <a:lnTo>
                      <a:pt x="828649" y="25400"/>
                    </a:lnTo>
                    <a:lnTo>
                      <a:pt x="825804" y="26670"/>
                    </a:lnTo>
                    <a:lnTo>
                      <a:pt x="823023" y="29210"/>
                    </a:lnTo>
                    <a:lnTo>
                      <a:pt x="799782" y="54610"/>
                    </a:lnTo>
                    <a:lnTo>
                      <a:pt x="517779" y="496570"/>
                    </a:lnTo>
                    <a:lnTo>
                      <a:pt x="517258" y="496570"/>
                    </a:lnTo>
                    <a:lnTo>
                      <a:pt x="517194" y="499110"/>
                    </a:lnTo>
                    <a:lnTo>
                      <a:pt x="517271" y="500380"/>
                    </a:lnTo>
                    <a:lnTo>
                      <a:pt x="636092" y="500380"/>
                    </a:lnTo>
                    <a:lnTo>
                      <a:pt x="649109" y="495300"/>
                    </a:lnTo>
                    <a:lnTo>
                      <a:pt x="655345" y="492760"/>
                    </a:lnTo>
                    <a:lnTo>
                      <a:pt x="658380" y="490220"/>
                    </a:lnTo>
                    <a:lnTo>
                      <a:pt x="661352" y="488950"/>
                    </a:lnTo>
                    <a:lnTo>
                      <a:pt x="664273" y="486410"/>
                    </a:lnTo>
                    <a:lnTo>
                      <a:pt x="667118" y="485140"/>
                    </a:lnTo>
                    <a:lnTo>
                      <a:pt x="669899" y="482600"/>
                    </a:lnTo>
                    <a:lnTo>
                      <a:pt x="691235" y="459740"/>
                    </a:lnTo>
                    <a:lnTo>
                      <a:pt x="693140" y="457200"/>
                    </a:lnTo>
                    <a:lnTo>
                      <a:pt x="897813" y="137160"/>
                    </a:lnTo>
                    <a:lnTo>
                      <a:pt x="898258" y="135890"/>
                    </a:lnTo>
                    <a:lnTo>
                      <a:pt x="899642" y="135890"/>
                    </a:lnTo>
                    <a:lnTo>
                      <a:pt x="900125" y="134620"/>
                    </a:lnTo>
                    <a:lnTo>
                      <a:pt x="1249011" y="134620"/>
                    </a:lnTo>
                    <a:lnTo>
                      <a:pt x="1313815" y="33020"/>
                    </a:lnTo>
                    <a:lnTo>
                      <a:pt x="1314361" y="31750"/>
                    </a:lnTo>
                    <a:lnTo>
                      <a:pt x="1314615" y="31750"/>
                    </a:lnTo>
                    <a:lnTo>
                      <a:pt x="1315059" y="30480"/>
                    </a:lnTo>
                    <a:lnTo>
                      <a:pt x="1315427" y="29210"/>
                    </a:lnTo>
                    <a:lnTo>
                      <a:pt x="1315720" y="27940"/>
                    </a:lnTo>
                    <a:lnTo>
                      <a:pt x="1315935" y="26670"/>
                    </a:lnTo>
                    <a:lnTo>
                      <a:pt x="1316075" y="26670"/>
                    </a:lnTo>
                    <a:lnTo>
                      <a:pt x="1315923" y="21590"/>
                    </a:lnTo>
                    <a:lnTo>
                      <a:pt x="1315707" y="21590"/>
                    </a:lnTo>
                    <a:lnTo>
                      <a:pt x="1315415" y="20320"/>
                    </a:lnTo>
                    <a:lnTo>
                      <a:pt x="1315046" y="19050"/>
                    </a:lnTo>
                    <a:lnTo>
                      <a:pt x="1314602" y="17780"/>
                    </a:lnTo>
                    <a:lnTo>
                      <a:pt x="1314081" y="16510"/>
                    </a:lnTo>
                    <a:lnTo>
                      <a:pt x="1313497" y="15240"/>
                    </a:lnTo>
                    <a:lnTo>
                      <a:pt x="1312837" y="15240"/>
                    </a:lnTo>
                    <a:lnTo>
                      <a:pt x="1312113" y="13970"/>
                    </a:lnTo>
                    <a:lnTo>
                      <a:pt x="1311338" y="12700"/>
                    </a:lnTo>
                    <a:lnTo>
                      <a:pt x="1310932" y="12700"/>
                    </a:lnTo>
                    <a:lnTo>
                      <a:pt x="1310068" y="11430"/>
                    </a:lnTo>
                    <a:close/>
                  </a:path>
                  <a:path w="2431415" h="511810">
                    <a:moveTo>
                      <a:pt x="1565605" y="499110"/>
                    </a:moveTo>
                    <a:lnTo>
                      <a:pt x="1137958" y="499110"/>
                    </a:lnTo>
                    <a:lnTo>
                      <a:pt x="1139545" y="500380"/>
                    </a:lnTo>
                    <a:lnTo>
                      <a:pt x="1564589" y="500380"/>
                    </a:lnTo>
                    <a:lnTo>
                      <a:pt x="1565605" y="499110"/>
                    </a:lnTo>
                    <a:close/>
                  </a:path>
                  <a:path w="2431415" h="511810">
                    <a:moveTo>
                      <a:pt x="1569440" y="496570"/>
                    </a:moveTo>
                    <a:lnTo>
                      <a:pt x="1133335" y="496570"/>
                    </a:lnTo>
                    <a:lnTo>
                      <a:pt x="1136396" y="499110"/>
                    </a:lnTo>
                    <a:lnTo>
                      <a:pt x="1566595" y="499110"/>
                    </a:lnTo>
                    <a:lnTo>
                      <a:pt x="1567561" y="497840"/>
                    </a:lnTo>
                    <a:lnTo>
                      <a:pt x="1568513" y="497840"/>
                    </a:lnTo>
                    <a:lnTo>
                      <a:pt x="1569440" y="496570"/>
                    </a:lnTo>
                    <a:close/>
                  </a:path>
                  <a:path w="2431415" h="511810">
                    <a:moveTo>
                      <a:pt x="1863458" y="11430"/>
                    </a:moveTo>
                    <a:lnTo>
                      <a:pt x="1410665" y="11430"/>
                    </a:lnTo>
                    <a:lnTo>
                      <a:pt x="1397647" y="16510"/>
                    </a:lnTo>
                    <a:lnTo>
                      <a:pt x="1391412" y="19050"/>
                    </a:lnTo>
                    <a:lnTo>
                      <a:pt x="1388376" y="21590"/>
                    </a:lnTo>
                    <a:lnTo>
                      <a:pt x="1385404" y="22860"/>
                    </a:lnTo>
                    <a:lnTo>
                      <a:pt x="1382496" y="25400"/>
                    </a:lnTo>
                    <a:lnTo>
                      <a:pt x="1379639" y="26670"/>
                    </a:lnTo>
                    <a:lnTo>
                      <a:pt x="1376870" y="29210"/>
                    </a:lnTo>
                    <a:lnTo>
                      <a:pt x="1353616" y="54610"/>
                    </a:lnTo>
                    <a:lnTo>
                      <a:pt x="1115898" y="426720"/>
                    </a:lnTo>
                    <a:lnTo>
                      <a:pt x="1114996" y="427990"/>
                    </a:lnTo>
                    <a:lnTo>
                      <a:pt x="1114145" y="429260"/>
                    </a:lnTo>
                    <a:lnTo>
                      <a:pt x="1113345" y="431800"/>
                    </a:lnTo>
                    <a:lnTo>
                      <a:pt x="1112596" y="433070"/>
                    </a:lnTo>
                    <a:lnTo>
                      <a:pt x="1111897" y="434340"/>
                    </a:lnTo>
                    <a:lnTo>
                      <a:pt x="1111262" y="435610"/>
                    </a:lnTo>
                    <a:lnTo>
                      <a:pt x="1110678" y="438150"/>
                    </a:lnTo>
                    <a:lnTo>
                      <a:pt x="1110157" y="439420"/>
                    </a:lnTo>
                    <a:lnTo>
                      <a:pt x="1109687" y="440690"/>
                    </a:lnTo>
                    <a:lnTo>
                      <a:pt x="1109281" y="441960"/>
                    </a:lnTo>
                    <a:lnTo>
                      <a:pt x="1108925" y="444500"/>
                    </a:lnTo>
                    <a:lnTo>
                      <a:pt x="1108633" y="445770"/>
                    </a:lnTo>
                    <a:lnTo>
                      <a:pt x="1108392" y="447040"/>
                    </a:lnTo>
                    <a:lnTo>
                      <a:pt x="1108214" y="449580"/>
                    </a:lnTo>
                    <a:lnTo>
                      <a:pt x="1108163" y="457200"/>
                    </a:lnTo>
                    <a:lnTo>
                      <a:pt x="1108227" y="458470"/>
                    </a:lnTo>
                    <a:lnTo>
                      <a:pt x="1108405" y="459740"/>
                    </a:lnTo>
                    <a:lnTo>
                      <a:pt x="1108646" y="461010"/>
                    </a:lnTo>
                    <a:lnTo>
                      <a:pt x="1108938" y="463550"/>
                    </a:lnTo>
                    <a:lnTo>
                      <a:pt x="1109294" y="464820"/>
                    </a:lnTo>
                    <a:lnTo>
                      <a:pt x="1109713" y="466090"/>
                    </a:lnTo>
                    <a:lnTo>
                      <a:pt x="1110195" y="468630"/>
                    </a:lnTo>
                    <a:lnTo>
                      <a:pt x="1110716" y="469900"/>
                    </a:lnTo>
                    <a:lnTo>
                      <a:pt x="1111300" y="471170"/>
                    </a:lnTo>
                    <a:lnTo>
                      <a:pt x="1111948" y="472440"/>
                    </a:lnTo>
                    <a:lnTo>
                      <a:pt x="1112647" y="474980"/>
                    </a:lnTo>
                    <a:lnTo>
                      <a:pt x="1113383" y="476250"/>
                    </a:lnTo>
                    <a:lnTo>
                      <a:pt x="1114196" y="477520"/>
                    </a:lnTo>
                    <a:lnTo>
                      <a:pt x="1115047" y="478790"/>
                    </a:lnTo>
                    <a:lnTo>
                      <a:pt x="1115961" y="480060"/>
                    </a:lnTo>
                    <a:lnTo>
                      <a:pt x="1116914" y="482600"/>
                    </a:lnTo>
                    <a:lnTo>
                      <a:pt x="1126236" y="492760"/>
                    </a:lnTo>
                    <a:lnTo>
                      <a:pt x="1127582" y="492760"/>
                    </a:lnTo>
                    <a:lnTo>
                      <a:pt x="1128966" y="494030"/>
                    </a:lnTo>
                    <a:lnTo>
                      <a:pt x="1131849" y="496570"/>
                    </a:lnTo>
                    <a:lnTo>
                      <a:pt x="1570342" y="496570"/>
                    </a:lnTo>
                    <a:lnTo>
                      <a:pt x="1572069" y="494030"/>
                    </a:lnTo>
                    <a:lnTo>
                      <a:pt x="1572882" y="494030"/>
                    </a:lnTo>
                    <a:lnTo>
                      <a:pt x="1573682" y="492760"/>
                    </a:lnTo>
                    <a:lnTo>
                      <a:pt x="1574444" y="491490"/>
                    </a:lnTo>
                    <a:lnTo>
                      <a:pt x="1575181" y="491490"/>
                    </a:lnTo>
                    <a:lnTo>
                      <a:pt x="1576552" y="488950"/>
                    </a:lnTo>
                    <a:lnTo>
                      <a:pt x="1577187" y="487680"/>
                    </a:lnTo>
                    <a:lnTo>
                      <a:pt x="1646113" y="379730"/>
                    </a:lnTo>
                    <a:lnTo>
                      <a:pt x="1299349" y="379730"/>
                    </a:lnTo>
                    <a:lnTo>
                      <a:pt x="1298854" y="378460"/>
                    </a:lnTo>
                    <a:lnTo>
                      <a:pt x="1298422" y="378460"/>
                    </a:lnTo>
                    <a:lnTo>
                      <a:pt x="1298079" y="377190"/>
                    </a:lnTo>
                    <a:lnTo>
                      <a:pt x="1297762" y="377190"/>
                    </a:lnTo>
                    <a:lnTo>
                      <a:pt x="1297635" y="375920"/>
                    </a:lnTo>
                    <a:lnTo>
                      <a:pt x="1297762" y="373380"/>
                    </a:lnTo>
                    <a:lnTo>
                      <a:pt x="1298232" y="373380"/>
                    </a:lnTo>
                    <a:lnTo>
                      <a:pt x="1448866" y="137160"/>
                    </a:lnTo>
                    <a:lnTo>
                      <a:pt x="1449311" y="135890"/>
                    </a:lnTo>
                    <a:lnTo>
                      <a:pt x="1450695" y="135890"/>
                    </a:lnTo>
                    <a:lnTo>
                      <a:pt x="1451178" y="134620"/>
                    </a:lnTo>
                    <a:lnTo>
                      <a:pt x="1802549" y="134620"/>
                    </a:lnTo>
                    <a:lnTo>
                      <a:pt x="1803120" y="133350"/>
                    </a:lnTo>
                    <a:lnTo>
                      <a:pt x="1803755" y="133350"/>
                    </a:lnTo>
                    <a:lnTo>
                      <a:pt x="1804276" y="132080"/>
                    </a:lnTo>
                    <a:lnTo>
                      <a:pt x="1867357" y="34290"/>
                    </a:lnTo>
                    <a:lnTo>
                      <a:pt x="1867941" y="33020"/>
                    </a:lnTo>
                    <a:lnTo>
                      <a:pt x="1868449" y="31750"/>
                    </a:lnTo>
                    <a:lnTo>
                      <a:pt x="1868893" y="30480"/>
                    </a:lnTo>
                    <a:lnTo>
                      <a:pt x="1869262" y="29210"/>
                    </a:lnTo>
                    <a:lnTo>
                      <a:pt x="1869427" y="29210"/>
                    </a:lnTo>
                    <a:lnTo>
                      <a:pt x="1869681" y="27940"/>
                    </a:lnTo>
                    <a:lnTo>
                      <a:pt x="1869859" y="26670"/>
                    </a:lnTo>
                    <a:lnTo>
                      <a:pt x="1869668" y="21590"/>
                    </a:lnTo>
                    <a:lnTo>
                      <a:pt x="1869414" y="20320"/>
                    </a:lnTo>
                    <a:lnTo>
                      <a:pt x="1869071" y="19050"/>
                    </a:lnTo>
                    <a:lnTo>
                      <a:pt x="1868881" y="19050"/>
                    </a:lnTo>
                    <a:lnTo>
                      <a:pt x="1868436" y="17780"/>
                    </a:lnTo>
                    <a:lnTo>
                      <a:pt x="1867916" y="16510"/>
                    </a:lnTo>
                    <a:lnTo>
                      <a:pt x="1867331" y="15240"/>
                    </a:lnTo>
                    <a:lnTo>
                      <a:pt x="1867014" y="15240"/>
                    </a:lnTo>
                    <a:lnTo>
                      <a:pt x="1866328" y="13970"/>
                    </a:lnTo>
                    <a:lnTo>
                      <a:pt x="1865960" y="13970"/>
                    </a:lnTo>
                    <a:lnTo>
                      <a:pt x="1864766" y="12700"/>
                    </a:lnTo>
                    <a:lnTo>
                      <a:pt x="1864347" y="12700"/>
                    </a:lnTo>
                    <a:lnTo>
                      <a:pt x="1863458" y="11430"/>
                    </a:lnTo>
                    <a:close/>
                  </a:path>
                  <a:path w="2431415" h="511810">
                    <a:moveTo>
                      <a:pt x="1047432" y="433070"/>
                    </a:moveTo>
                    <a:lnTo>
                      <a:pt x="787857" y="433070"/>
                    </a:lnTo>
                    <a:lnTo>
                      <a:pt x="788454" y="434340"/>
                    </a:lnTo>
                    <a:lnTo>
                      <a:pt x="1046302" y="434340"/>
                    </a:lnTo>
                    <a:lnTo>
                      <a:pt x="1047432" y="433070"/>
                    </a:lnTo>
                    <a:close/>
                  </a:path>
                  <a:path w="2431415" h="511810">
                    <a:moveTo>
                      <a:pt x="1058887" y="427990"/>
                    </a:moveTo>
                    <a:lnTo>
                      <a:pt x="785812" y="427990"/>
                    </a:lnTo>
                    <a:lnTo>
                      <a:pt x="785660" y="429260"/>
                    </a:lnTo>
                    <a:lnTo>
                      <a:pt x="785964" y="431800"/>
                    </a:lnTo>
                    <a:lnTo>
                      <a:pt x="786257" y="431800"/>
                    </a:lnTo>
                    <a:lnTo>
                      <a:pt x="786625" y="433070"/>
                    </a:lnTo>
                    <a:lnTo>
                      <a:pt x="1050747" y="433070"/>
                    </a:lnTo>
                    <a:lnTo>
                      <a:pt x="1051826" y="431800"/>
                    </a:lnTo>
                    <a:lnTo>
                      <a:pt x="1053934" y="430530"/>
                    </a:lnTo>
                    <a:lnTo>
                      <a:pt x="1055966" y="430530"/>
                    </a:lnTo>
                    <a:lnTo>
                      <a:pt x="1056970" y="429260"/>
                    </a:lnTo>
                    <a:lnTo>
                      <a:pt x="1057935" y="429260"/>
                    </a:lnTo>
                    <a:lnTo>
                      <a:pt x="1058887" y="427990"/>
                    </a:lnTo>
                    <a:close/>
                  </a:path>
                  <a:path w="2431415" h="511810">
                    <a:moveTo>
                      <a:pt x="1249011" y="134620"/>
                    </a:moveTo>
                    <a:lnTo>
                      <a:pt x="1091425" y="134620"/>
                    </a:lnTo>
                    <a:lnTo>
                      <a:pt x="1091895" y="135890"/>
                    </a:lnTo>
                    <a:lnTo>
                      <a:pt x="1093279" y="135890"/>
                    </a:lnTo>
                    <a:lnTo>
                      <a:pt x="1093724" y="137160"/>
                    </a:lnTo>
                    <a:lnTo>
                      <a:pt x="1094244" y="137160"/>
                    </a:lnTo>
                    <a:lnTo>
                      <a:pt x="1094384" y="138430"/>
                    </a:lnTo>
                    <a:lnTo>
                      <a:pt x="1094536" y="138430"/>
                    </a:lnTo>
                    <a:lnTo>
                      <a:pt x="1094689" y="139700"/>
                    </a:lnTo>
                    <a:lnTo>
                      <a:pt x="1094536" y="140970"/>
                    </a:lnTo>
                    <a:lnTo>
                      <a:pt x="1094384" y="140970"/>
                    </a:lnTo>
                    <a:lnTo>
                      <a:pt x="1094257" y="142240"/>
                    </a:lnTo>
                    <a:lnTo>
                      <a:pt x="1094105" y="142240"/>
                    </a:lnTo>
                    <a:lnTo>
                      <a:pt x="984326" y="313690"/>
                    </a:lnTo>
                    <a:lnTo>
                      <a:pt x="983881" y="314960"/>
                    </a:lnTo>
                    <a:lnTo>
                      <a:pt x="982802" y="314960"/>
                    </a:lnTo>
                    <a:lnTo>
                      <a:pt x="982179" y="316230"/>
                    </a:lnTo>
                    <a:lnTo>
                      <a:pt x="857796" y="316230"/>
                    </a:lnTo>
                    <a:lnTo>
                      <a:pt x="857186" y="317500"/>
                    </a:lnTo>
                    <a:lnTo>
                      <a:pt x="855903" y="317500"/>
                    </a:lnTo>
                    <a:lnTo>
                      <a:pt x="855611" y="318770"/>
                    </a:lnTo>
                    <a:lnTo>
                      <a:pt x="786244" y="426720"/>
                    </a:lnTo>
                    <a:lnTo>
                      <a:pt x="786091" y="427990"/>
                    </a:lnTo>
                    <a:lnTo>
                      <a:pt x="1059815" y="427990"/>
                    </a:lnTo>
                    <a:lnTo>
                      <a:pt x="1060716" y="426720"/>
                    </a:lnTo>
                    <a:lnTo>
                      <a:pt x="1061580" y="425450"/>
                    </a:lnTo>
                    <a:lnTo>
                      <a:pt x="1062431" y="425450"/>
                    </a:lnTo>
                    <a:lnTo>
                      <a:pt x="1063256" y="424180"/>
                    </a:lnTo>
                    <a:lnTo>
                      <a:pt x="1064056" y="424180"/>
                    </a:lnTo>
                    <a:lnTo>
                      <a:pt x="1065555" y="421640"/>
                    </a:lnTo>
                    <a:lnTo>
                      <a:pt x="1066253" y="420370"/>
                    </a:lnTo>
                    <a:lnTo>
                      <a:pt x="1066927" y="420370"/>
                    </a:lnTo>
                    <a:lnTo>
                      <a:pt x="1067562" y="419100"/>
                    </a:lnTo>
                    <a:lnTo>
                      <a:pt x="1249011" y="134620"/>
                    </a:lnTo>
                    <a:close/>
                  </a:path>
                  <a:path w="2431415" h="511810">
                    <a:moveTo>
                      <a:pt x="1755406" y="203200"/>
                    </a:moveTo>
                    <a:lnTo>
                      <a:pt x="1523060" y="203200"/>
                    </a:lnTo>
                    <a:lnTo>
                      <a:pt x="1455991" y="308610"/>
                    </a:lnTo>
                    <a:lnTo>
                      <a:pt x="1455674" y="308610"/>
                    </a:lnTo>
                    <a:lnTo>
                      <a:pt x="1455534" y="309880"/>
                    </a:lnTo>
                    <a:lnTo>
                      <a:pt x="1455381" y="309880"/>
                    </a:lnTo>
                    <a:lnTo>
                      <a:pt x="1455229" y="311150"/>
                    </a:lnTo>
                    <a:lnTo>
                      <a:pt x="1455381" y="312420"/>
                    </a:lnTo>
                    <a:lnTo>
                      <a:pt x="1455547" y="312420"/>
                    </a:lnTo>
                    <a:lnTo>
                      <a:pt x="1455750" y="313690"/>
                    </a:lnTo>
                    <a:lnTo>
                      <a:pt x="1456296" y="313690"/>
                    </a:lnTo>
                    <a:lnTo>
                      <a:pt x="1456766" y="314960"/>
                    </a:lnTo>
                    <a:lnTo>
                      <a:pt x="1457871" y="314960"/>
                    </a:lnTo>
                    <a:lnTo>
                      <a:pt x="1458188" y="316230"/>
                    </a:lnTo>
                    <a:lnTo>
                      <a:pt x="1533474" y="316230"/>
                    </a:lnTo>
                    <a:lnTo>
                      <a:pt x="1534058" y="317500"/>
                    </a:lnTo>
                    <a:lnTo>
                      <a:pt x="1534820" y="317500"/>
                    </a:lnTo>
                    <a:lnTo>
                      <a:pt x="1535239" y="318770"/>
                    </a:lnTo>
                    <a:lnTo>
                      <a:pt x="1535734" y="318770"/>
                    </a:lnTo>
                    <a:lnTo>
                      <a:pt x="1535912" y="320040"/>
                    </a:lnTo>
                    <a:lnTo>
                      <a:pt x="1535976" y="321310"/>
                    </a:lnTo>
                    <a:lnTo>
                      <a:pt x="1535912" y="322580"/>
                    </a:lnTo>
                    <a:lnTo>
                      <a:pt x="1535747" y="322580"/>
                    </a:lnTo>
                    <a:lnTo>
                      <a:pt x="1535353" y="323850"/>
                    </a:lnTo>
                    <a:lnTo>
                      <a:pt x="1500543" y="378460"/>
                    </a:lnTo>
                    <a:lnTo>
                      <a:pt x="1499971" y="378460"/>
                    </a:lnTo>
                    <a:lnTo>
                      <a:pt x="1499717" y="379730"/>
                    </a:lnTo>
                    <a:lnTo>
                      <a:pt x="1646113" y="379730"/>
                    </a:lnTo>
                    <a:lnTo>
                      <a:pt x="1755584" y="208280"/>
                    </a:lnTo>
                    <a:lnTo>
                      <a:pt x="1756029" y="208280"/>
                    </a:lnTo>
                    <a:lnTo>
                      <a:pt x="1756156" y="207010"/>
                    </a:lnTo>
                    <a:lnTo>
                      <a:pt x="1755863" y="204470"/>
                    </a:lnTo>
                    <a:lnTo>
                      <a:pt x="1755571" y="204470"/>
                    </a:lnTo>
                    <a:lnTo>
                      <a:pt x="1755406" y="203200"/>
                    </a:lnTo>
                    <a:close/>
                  </a:path>
                  <a:path w="2431415" h="511810">
                    <a:moveTo>
                      <a:pt x="1753971" y="201930"/>
                    </a:moveTo>
                    <a:lnTo>
                      <a:pt x="1524025" y="201930"/>
                    </a:lnTo>
                    <a:lnTo>
                      <a:pt x="1523758" y="203200"/>
                    </a:lnTo>
                    <a:lnTo>
                      <a:pt x="1754517" y="203200"/>
                    </a:lnTo>
                    <a:lnTo>
                      <a:pt x="1753971" y="201930"/>
                    </a:lnTo>
                    <a:close/>
                  </a:path>
                  <a:path w="2431415" h="511810">
                    <a:moveTo>
                      <a:pt x="754126" y="10160"/>
                    </a:moveTo>
                    <a:lnTo>
                      <a:pt x="308470" y="10160"/>
                    </a:lnTo>
                    <a:lnTo>
                      <a:pt x="305409" y="11430"/>
                    </a:lnTo>
                    <a:lnTo>
                      <a:pt x="754595" y="11430"/>
                    </a:lnTo>
                    <a:lnTo>
                      <a:pt x="754126" y="10160"/>
                    </a:lnTo>
                    <a:close/>
                  </a:path>
                  <a:path w="2431415" h="511810">
                    <a:moveTo>
                      <a:pt x="1308201" y="10160"/>
                    </a:moveTo>
                    <a:lnTo>
                      <a:pt x="863549" y="10160"/>
                    </a:lnTo>
                    <a:lnTo>
                      <a:pt x="860171" y="11430"/>
                    </a:lnTo>
                    <a:lnTo>
                      <a:pt x="1309154" y="11430"/>
                    </a:lnTo>
                    <a:lnTo>
                      <a:pt x="1308201" y="10160"/>
                    </a:lnTo>
                    <a:close/>
                  </a:path>
                  <a:path w="2431415" h="511810">
                    <a:moveTo>
                      <a:pt x="1861540" y="10160"/>
                    </a:moveTo>
                    <a:lnTo>
                      <a:pt x="1417383" y="10160"/>
                    </a:lnTo>
                    <a:lnTo>
                      <a:pt x="1414005" y="11430"/>
                    </a:lnTo>
                    <a:lnTo>
                      <a:pt x="1863001" y="11430"/>
                    </a:lnTo>
                    <a:lnTo>
                      <a:pt x="1861540" y="10160"/>
                    </a:lnTo>
                    <a:close/>
                  </a:path>
                  <a:path w="2431415" h="511810">
                    <a:moveTo>
                      <a:pt x="751065" y="8890"/>
                    </a:moveTo>
                    <a:lnTo>
                      <a:pt x="314617" y="8890"/>
                    </a:lnTo>
                    <a:lnTo>
                      <a:pt x="311531" y="10160"/>
                    </a:lnTo>
                    <a:lnTo>
                      <a:pt x="752119" y="10160"/>
                    </a:lnTo>
                    <a:lnTo>
                      <a:pt x="751065" y="8890"/>
                    </a:lnTo>
                    <a:close/>
                  </a:path>
                  <a:path w="2431415" h="511810">
                    <a:moveTo>
                      <a:pt x="1306156" y="8890"/>
                    </a:moveTo>
                    <a:lnTo>
                      <a:pt x="870369" y="8890"/>
                    </a:lnTo>
                    <a:lnTo>
                      <a:pt x="866952" y="10160"/>
                    </a:lnTo>
                    <a:lnTo>
                      <a:pt x="1306677" y="10160"/>
                    </a:lnTo>
                    <a:lnTo>
                      <a:pt x="1306156" y="8890"/>
                    </a:lnTo>
                    <a:close/>
                  </a:path>
                  <a:path w="2431415" h="511810">
                    <a:moveTo>
                      <a:pt x="1860003" y="8890"/>
                    </a:moveTo>
                    <a:lnTo>
                      <a:pt x="1424203" y="8890"/>
                    </a:lnTo>
                    <a:lnTo>
                      <a:pt x="1420787" y="10160"/>
                    </a:lnTo>
                    <a:lnTo>
                      <a:pt x="1860524" y="10160"/>
                    </a:lnTo>
                    <a:lnTo>
                      <a:pt x="1860003" y="8890"/>
                    </a:lnTo>
                    <a:close/>
                  </a:path>
                  <a:path w="2431415" h="511810">
                    <a:moveTo>
                      <a:pt x="746747" y="7620"/>
                    </a:moveTo>
                    <a:lnTo>
                      <a:pt x="323799" y="7620"/>
                    </a:lnTo>
                    <a:lnTo>
                      <a:pt x="320738" y="8890"/>
                    </a:lnTo>
                    <a:lnTo>
                      <a:pt x="747826" y="8890"/>
                    </a:lnTo>
                    <a:lnTo>
                      <a:pt x="746747" y="7620"/>
                    </a:lnTo>
                    <a:close/>
                  </a:path>
                  <a:path w="2431415" h="511810">
                    <a:moveTo>
                      <a:pt x="1301165" y="7620"/>
                    </a:moveTo>
                    <a:lnTo>
                      <a:pt x="880706" y="7620"/>
                    </a:lnTo>
                    <a:lnTo>
                      <a:pt x="877252" y="8890"/>
                    </a:lnTo>
                    <a:lnTo>
                      <a:pt x="1302308" y="8890"/>
                    </a:lnTo>
                    <a:lnTo>
                      <a:pt x="1301165" y="7620"/>
                    </a:lnTo>
                    <a:close/>
                  </a:path>
                  <a:path w="2431415" h="511810">
                    <a:moveTo>
                      <a:pt x="1855012" y="7620"/>
                    </a:moveTo>
                    <a:lnTo>
                      <a:pt x="1434541" y="7620"/>
                    </a:lnTo>
                    <a:lnTo>
                      <a:pt x="1431086" y="8890"/>
                    </a:lnTo>
                    <a:lnTo>
                      <a:pt x="1856155" y="8890"/>
                    </a:lnTo>
                    <a:lnTo>
                      <a:pt x="1855012" y="7620"/>
                    </a:lnTo>
                    <a:close/>
                  </a:path>
                  <a:path w="2431415" h="511810">
                    <a:moveTo>
                      <a:pt x="1952752" y="2540"/>
                    </a:moveTo>
                    <a:lnTo>
                      <a:pt x="1940623" y="2540"/>
                    </a:lnTo>
                    <a:lnTo>
                      <a:pt x="1940064" y="3810"/>
                    </a:lnTo>
                    <a:lnTo>
                      <a:pt x="1953133" y="3810"/>
                    </a:lnTo>
                    <a:lnTo>
                      <a:pt x="1952752" y="2540"/>
                    </a:lnTo>
                    <a:close/>
                  </a:path>
                  <a:path w="2431415" h="511810">
                    <a:moveTo>
                      <a:pt x="1951418" y="1270"/>
                    </a:moveTo>
                    <a:lnTo>
                      <a:pt x="1942147" y="1270"/>
                    </a:lnTo>
                    <a:lnTo>
                      <a:pt x="1941233" y="2540"/>
                    </a:lnTo>
                    <a:lnTo>
                      <a:pt x="1952117" y="2540"/>
                    </a:lnTo>
                    <a:lnTo>
                      <a:pt x="1951418" y="1270"/>
                    </a:lnTo>
                    <a:close/>
                  </a:path>
                  <a:path w="2431415" h="511810">
                    <a:moveTo>
                      <a:pt x="1948789" y="0"/>
                    </a:moveTo>
                    <a:lnTo>
                      <a:pt x="1944789" y="0"/>
                    </a:lnTo>
                    <a:lnTo>
                      <a:pt x="1944230" y="1270"/>
                    </a:lnTo>
                    <a:lnTo>
                      <a:pt x="1949348" y="1270"/>
                    </a:lnTo>
                    <a:lnTo>
                      <a:pt x="1948789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wrap="square" lIns="0" tIns="0" rIns="0" bIns="0" rtlCol="0"/>
              <a:lstStyle/>
              <a:p>
                <a:pPr algn="ctr"/>
                <a:endParaRPr/>
              </a:p>
            </p:txBody>
          </p:sp>
          <p:sp>
            <p:nvSpPr>
              <p:cNvPr id="11" name="Text Box 2">
                <a:hlinkClick r:id="rId2"/>
                <a:extLst>
                  <a:ext uri="{FF2B5EF4-FFF2-40B4-BE49-F238E27FC236}">
                    <a16:creationId xmlns:a16="http://schemas.microsoft.com/office/drawing/2014/main" id="{CECDC30F-7105-7198-F97F-3C0FE8D109C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181" y="6292302"/>
                <a:ext cx="1336862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EUROPOS.GROUP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  <p:sp>
            <p:nvSpPr>
              <p:cNvPr id="12" name="Text Box 2">
                <a:extLst>
                  <a:ext uri="{FF2B5EF4-FFF2-40B4-BE49-F238E27FC236}">
                    <a16:creationId xmlns:a16="http://schemas.microsoft.com/office/drawing/2014/main" id="{B93788DE-C5FC-3E2F-5FA0-A18FF0A191B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28917" y="6287049"/>
                <a:ext cx="1711455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EUROPOS.RU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9" name="Text Box 2">
              <a:extLst>
                <a:ext uri="{FF2B5EF4-FFF2-40B4-BE49-F238E27FC236}">
                  <a16:creationId xmlns:a16="http://schemas.microsoft.com/office/drawing/2014/main" id="{2A8C1E61-FA47-FD99-DBCE-D09E5DCEAA4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16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EUROPOS.KZ</a:t>
              </a:r>
              <a:endParaRPr lang="x-none" altLang="x-none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6147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Готовые решения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5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8932506" y="587237"/>
            <a:ext cx="3259494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A140229-1E54-431A-BBFD-2216D17154CA}"/>
              </a:ext>
            </a:extLst>
          </p:cNvPr>
          <p:cNvSpPr txBox="1"/>
          <p:nvPr/>
        </p:nvSpPr>
        <p:spPr>
          <a:xfrm>
            <a:off x="636640" y="644788"/>
            <a:ext cx="3643001" cy="444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Clr>
                <a:srgbClr val="284F9E"/>
              </a:buClr>
            </a:pPr>
            <a:r>
              <a:rPr lang="ru-RU" sz="1731" b="1" dirty="0">
                <a:solidFill>
                  <a:srgbClr val="284F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Характеристики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600 х 400 мм,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 полок,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 роллерных полки,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3х брендирование,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ограничители в комплекте,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прутковые разделители в комплекте на 24 </a:t>
            </a:r>
            <a:r>
              <a:rPr lang="ru-RU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фейсинга</a:t>
            </a:r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на 4х полках,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готовый комплект для сборки.</a:t>
            </a:r>
            <a:endParaRPr lang="ru-RU" sz="173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Рисунок 9" descr="Изображение выглядит как полка, ручная тележка&#10;&#10;Автоматически созданное описание">
            <a:extLst>
              <a:ext uri="{FF2B5EF4-FFF2-40B4-BE49-F238E27FC236}">
                <a16:creationId xmlns:a16="http://schemas.microsoft.com/office/drawing/2014/main" id="{288BD3F0-22E2-48A6-A7A9-FD837E0212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45" t="5909" r="33958" b="9893"/>
          <a:stretch/>
        </p:blipFill>
        <p:spPr>
          <a:xfrm>
            <a:off x="9000029" y="613056"/>
            <a:ext cx="2349158" cy="5404542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Магазин у дома, Розничная торговля, сцена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E369CBDB-7BB0-4A4A-BF8D-EDCF233456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" t="-2327" r="11467" b="7820"/>
          <a:stretch/>
        </p:blipFill>
        <p:spPr>
          <a:xfrm>
            <a:off x="4011450" y="807059"/>
            <a:ext cx="4656744" cy="5060530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32FC16F6-F38F-49E5-AB1E-5C0579FF8445}"/>
              </a:ext>
            </a:extLst>
          </p:cNvPr>
          <p:cNvGrpSpPr/>
          <p:nvPr/>
        </p:nvGrpSpPr>
        <p:grpSpPr>
          <a:xfrm>
            <a:off x="636641" y="1318440"/>
            <a:ext cx="279116" cy="280205"/>
            <a:chOff x="3337099" y="2338784"/>
            <a:chExt cx="432049" cy="433735"/>
          </a:xfrm>
        </p:grpSpPr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1512E8FC-C2CA-4395-991B-EC8C73B6F280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Рисунок 14" descr="Флажок со сплошной заливкой">
              <a:extLst>
                <a:ext uri="{FF2B5EF4-FFF2-40B4-BE49-F238E27FC236}">
                  <a16:creationId xmlns:a16="http://schemas.microsoft.com/office/drawing/2014/main" id="{A168C930-24F7-40F4-9982-0871495F25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EADEA67D-0C35-47C0-B9CC-7B6B90132AF1}"/>
              </a:ext>
            </a:extLst>
          </p:cNvPr>
          <p:cNvGrpSpPr/>
          <p:nvPr/>
        </p:nvGrpSpPr>
        <p:grpSpPr>
          <a:xfrm>
            <a:off x="636641" y="1716546"/>
            <a:ext cx="279116" cy="280205"/>
            <a:chOff x="3337099" y="2338784"/>
            <a:chExt cx="432049" cy="433735"/>
          </a:xfrm>
        </p:grpSpPr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id="{20C3F7F7-4760-483A-9FB5-FF84F5F25FDA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6" name="Рисунок 35" descr="Флажок со сплошной заливкой">
              <a:extLst>
                <a:ext uri="{FF2B5EF4-FFF2-40B4-BE49-F238E27FC236}">
                  <a16:creationId xmlns:a16="http://schemas.microsoft.com/office/drawing/2014/main" id="{FE86D2DE-2F80-4AC8-B344-27189B35DB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300D4C5D-F7FB-4F0F-94CA-81EC0E86DE43}"/>
              </a:ext>
            </a:extLst>
          </p:cNvPr>
          <p:cNvGrpSpPr/>
          <p:nvPr/>
        </p:nvGrpSpPr>
        <p:grpSpPr>
          <a:xfrm>
            <a:off x="636641" y="2178713"/>
            <a:ext cx="279116" cy="280205"/>
            <a:chOff x="3337099" y="2338784"/>
            <a:chExt cx="432049" cy="433735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D4F4C653-B8C2-45C5-9149-BA65E8A1AF54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9" name="Рисунок 38" descr="Флажок со сплошной заливкой">
              <a:extLst>
                <a:ext uri="{FF2B5EF4-FFF2-40B4-BE49-F238E27FC236}">
                  <a16:creationId xmlns:a16="http://schemas.microsoft.com/office/drawing/2014/main" id="{335798FA-F5F7-474C-A8EC-B29C8629D1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F64E101D-6988-4371-8088-81BE7B4B1B5B}"/>
              </a:ext>
            </a:extLst>
          </p:cNvPr>
          <p:cNvGrpSpPr/>
          <p:nvPr/>
        </p:nvGrpSpPr>
        <p:grpSpPr>
          <a:xfrm>
            <a:off x="636641" y="2623899"/>
            <a:ext cx="279116" cy="280205"/>
            <a:chOff x="3337099" y="2338784"/>
            <a:chExt cx="432049" cy="433735"/>
          </a:xfrm>
        </p:grpSpPr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id="{BE8B3A4A-7E59-4439-AEBB-E4B3559BC1D6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2" name="Рисунок 41" descr="Флажок со сплошной заливкой">
              <a:extLst>
                <a:ext uri="{FF2B5EF4-FFF2-40B4-BE49-F238E27FC236}">
                  <a16:creationId xmlns:a16="http://schemas.microsoft.com/office/drawing/2014/main" id="{28AC884A-717A-4145-A097-D959E174C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2CC53072-6767-45AC-8E21-8A316894D25B}"/>
              </a:ext>
            </a:extLst>
          </p:cNvPr>
          <p:cNvGrpSpPr/>
          <p:nvPr/>
        </p:nvGrpSpPr>
        <p:grpSpPr>
          <a:xfrm>
            <a:off x="636641" y="3035122"/>
            <a:ext cx="279116" cy="280205"/>
            <a:chOff x="3337099" y="2338784"/>
            <a:chExt cx="432049" cy="433735"/>
          </a:xfrm>
        </p:grpSpPr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id="{5A225464-154E-4075-AA11-03F9D28252BF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6" name="Рисунок 45" descr="Флажок со сплошной заливкой">
              <a:extLst>
                <a:ext uri="{FF2B5EF4-FFF2-40B4-BE49-F238E27FC236}">
                  <a16:creationId xmlns:a16="http://schemas.microsoft.com/office/drawing/2014/main" id="{477E31C6-3451-44E4-90C6-18019AA61C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id="{2380F726-B733-4E5C-84B9-C0C869E1887D}"/>
              </a:ext>
            </a:extLst>
          </p:cNvPr>
          <p:cNvGrpSpPr/>
          <p:nvPr/>
        </p:nvGrpSpPr>
        <p:grpSpPr>
          <a:xfrm>
            <a:off x="636641" y="3435707"/>
            <a:ext cx="279116" cy="280205"/>
            <a:chOff x="3337099" y="2338784"/>
            <a:chExt cx="432049" cy="433735"/>
          </a:xfrm>
        </p:grpSpPr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id="{D32D95BC-49D7-439B-858B-822CCFE9A056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9" name="Рисунок 48" descr="Флажок со сплошной заливкой">
              <a:extLst>
                <a:ext uri="{FF2B5EF4-FFF2-40B4-BE49-F238E27FC236}">
                  <a16:creationId xmlns:a16="http://schemas.microsoft.com/office/drawing/2014/main" id="{EBE13652-4235-4396-94D3-BC25D37F7C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8E3CF647-F4E5-48CA-A8AF-C15B4579B34A}"/>
              </a:ext>
            </a:extLst>
          </p:cNvPr>
          <p:cNvGrpSpPr/>
          <p:nvPr/>
        </p:nvGrpSpPr>
        <p:grpSpPr>
          <a:xfrm>
            <a:off x="636641" y="4748636"/>
            <a:ext cx="279116" cy="280205"/>
            <a:chOff x="3337099" y="2338784"/>
            <a:chExt cx="432049" cy="433735"/>
          </a:xfrm>
        </p:grpSpPr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id="{DAF366B3-AB8C-48EA-911E-3EA39298DD4A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2" name="Рисунок 51" descr="Флажок со сплошной заливкой">
              <a:extLst>
                <a:ext uri="{FF2B5EF4-FFF2-40B4-BE49-F238E27FC236}">
                  <a16:creationId xmlns:a16="http://schemas.microsoft.com/office/drawing/2014/main" id="{4E76D37C-E3EF-4009-A81D-6F2C71E5C8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D2F06517-D2CE-2A70-BBC2-3B0C79302E45}"/>
              </a:ext>
            </a:extLst>
          </p:cNvPr>
          <p:cNvGrpSpPr/>
          <p:nvPr/>
        </p:nvGrpSpPr>
        <p:grpSpPr>
          <a:xfrm>
            <a:off x="837497" y="6196252"/>
            <a:ext cx="10517006" cy="244865"/>
            <a:chOff x="832181" y="6287049"/>
            <a:chExt cx="10517006" cy="24486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274798B0-943A-9694-4F17-FC0BC91AC59A}"/>
                </a:ext>
              </a:extLst>
            </p:cNvPr>
            <p:cNvGrpSpPr/>
            <p:nvPr/>
          </p:nvGrpSpPr>
          <p:grpSpPr>
            <a:xfrm>
              <a:off x="832181" y="6287049"/>
              <a:ext cx="10517006" cy="244865"/>
              <a:chOff x="832181" y="6287049"/>
              <a:chExt cx="10517006" cy="244865"/>
            </a:xfrm>
          </p:grpSpPr>
          <p:sp>
            <p:nvSpPr>
              <p:cNvPr id="17" name="object 4">
                <a:extLst>
                  <a:ext uri="{FF2B5EF4-FFF2-40B4-BE49-F238E27FC236}">
                    <a16:creationId xmlns:a16="http://schemas.microsoft.com/office/drawing/2014/main" id="{D5E2C09B-75C7-0F12-2952-942AC0AD02DB}"/>
                  </a:ext>
                </a:extLst>
              </p:cNvPr>
              <p:cNvSpPr/>
              <p:nvPr/>
            </p:nvSpPr>
            <p:spPr>
              <a:xfrm>
                <a:off x="10512870" y="6355871"/>
                <a:ext cx="836317" cy="176043"/>
              </a:xfrm>
              <a:custGeom>
                <a:avLst/>
                <a:gdLst/>
                <a:ahLst/>
                <a:cxnLst/>
                <a:rect l="l" t="t" r="r" b="b"/>
                <a:pathLst>
                  <a:path w="2431415" h="511810">
                    <a:moveTo>
                      <a:pt x="2099118" y="393700"/>
                    </a:moveTo>
                    <a:lnTo>
                      <a:pt x="1901494" y="393700"/>
                    </a:lnTo>
                    <a:lnTo>
                      <a:pt x="1902599" y="394970"/>
                    </a:lnTo>
                    <a:lnTo>
                      <a:pt x="1905812" y="394970"/>
                    </a:lnTo>
                    <a:lnTo>
                      <a:pt x="1906854" y="396240"/>
                    </a:lnTo>
                    <a:lnTo>
                      <a:pt x="1907882" y="396240"/>
                    </a:lnTo>
                    <a:lnTo>
                      <a:pt x="1908898" y="397510"/>
                    </a:lnTo>
                    <a:lnTo>
                      <a:pt x="2127719" y="511810"/>
                    </a:lnTo>
                    <a:lnTo>
                      <a:pt x="2135695" y="511810"/>
                    </a:lnTo>
                    <a:lnTo>
                      <a:pt x="2136406" y="510540"/>
                    </a:lnTo>
                    <a:lnTo>
                      <a:pt x="2137270" y="510540"/>
                    </a:lnTo>
                    <a:lnTo>
                      <a:pt x="2137841" y="509270"/>
                    </a:lnTo>
                    <a:lnTo>
                      <a:pt x="2138349" y="509270"/>
                    </a:lnTo>
                    <a:lnTo>
                      <a:pt x="2138781" y="508000"/>
                    </a:lnTo>
                    <a:lnTo>
                      <a:pt x="2139022" y="508000"/>
                    </a:lnTo>
                    <a:lnTo>
                      <a:pt x="2139226" y="506730"/>
                    </a:lnTo>
                    <a:lnTo>
                      <a:pt x="2139391" y="506730"/>
                    </a:lnTo>
                    <a:lnTo>
                      <a:pt x="2139569" y="505460"/>
                    </a:lnTo>
                    <a:lnTo>
                      <a:pt x="2139416" y="501650"/>
                    </a:lnTo>
                    <a:lnTo>
                      <a:pt x="2139251" y="501650"/>
                    </a:lnTo>
                    <a:lnTo>
                      <a:pt x="2099118" y="393700"/>
                    </a:lnTo>
                    <a:close/>
                  </a:path>
                  <a:path w="2431415" h="511810">
                    <a:moveTo>
                      <a:pt x="1634756" y="509270"/>
                    </a:moveTo>
                    <a:lnTo>
                      <a:pt x="1628533" y="509270"/>
                    </a:lnTo>
                    <a:lnTo>
                      <a:pt x="1629067" y="510540"/>
                    </a:lnTo>
                    <a:lnTo>
                      <a:pt x="1634210" y="510540"/>
                    </a:lnTo>
                    <a:lnTo>
                      <a:pt x="1634756" y="509270"/>
                    </a:lnTo>
                    <a:close/>
                  </a:path>
                  <a:path w="2431415" h="511810">
                    <a:moveTo>
                      <a:pt x="1953666" y="3810"/>
                    </a:moveTo>
                    <a:lnTo>
                      <a:pt x="1939747" y="3810"/>
                    </a:lnTo>
                    <a:lnTo>
                      <a:pt x="1624596" y="497840"/>
                    </a:lnTo>
                    <a:lnTo>
                      <a:pt x="1624190" y="499110"/>
                    </a:lnTo>
                    <a:lnTo>
                      <a:pt x="1623783" y="499110"/>
                    </a:lnTo>
                    <a:lnTo>
                      <a:pt x="1623637" y="500380"/>
                    </a:lnTo>
                    <a:lnTo>
                      <a:pt x="1623574" y="502920"/>
                    </a:lnTo>
                    <a:lnTo>
                      <a:pt x="1623656" y="504190"/>
                    </a:lnTo>
                    <a:lnTo>
                      <a:pt x="1623809" y="504190"/>
                    </a:lnTo>
                    <a:lnTo>
                      <a:pt x="1623999" y="505460"/>
                    </a:lnTo>
                    <a:lnTo>
                      <a:pt x="1624355" y="505460"/>
                    </a:lnTo>
                    <a:lnTo>
                      <a:pt x="1624952" y="506730"/>
                    </a:lnTo>
                    <a:lnTo>
                      <a:pt x="1625307" y="508000"/>
                    </a:lnTo>
                    <a:lnTo>
                      <a:pt x="1626323" y="508000"/>
                    </a:lnTo>
                    <a:lnTo>
                      <a:pt x="1627009" y="509270"/>
                    </a:lnTo>
                    <a:lnTo>
                      <a:pt x="1635290" y="509270"/>
                    </a:lnTo>
                    <a:lnTo>
                      <a:pt x="1879333" y="396240"/>
                    </a:lnTo>
                    <a:lnTo>
                      <a:pt x="1880374" y="396240"/>
                    </a:lnTo>
                    <a:lnTo>
                      <a:pt x="1881428" y="394970"/>
                    </a:lnTo>
                    <a:lnTo>
                      <a:pt x="1884667" y="394970"/>
                    </a:lnTo>
                    <a:lnTo>
                      <a:pt x="1885759" y="393700"/>
                    </a:lnTo>
                    <a:lnTo>
                      <a:pt x="2099118" y="393700"/>
                    </a:lnTo>
                    <a:lnTo>
                      <a:pt x="2072678" y="322580"/>
                    </a:lnTo>
                    <a:lnTo>
                      <a:pt x="2072347" y="321310"/>
                    </a:lnTo>
                    <a:lnTo>
                      <a:pt x="2072220" y="321310"/>
                    </a:lnTo>
                    <a:lnTo>
                      <a:pt x="2072005" y="320040"/>
                    </a:lnTo>
                    <a:lnTo>
                      <a:pt x="2072055" y="314960"/>
                    </a:lnTo>
                    <a:lnTo>
                      <a:pt x="2072144" y="313690"/>
                    </a:lnTo>
                    <a:lnTo>
                      <a:pt x="2072589" y="312420"/>
                    </a:lnTo>
                    <a:lnTo>
                      <a:pt x="2072970" y="311150"/>
                    </a:lnTo>
                    <a:lnTo>
                      <a:pt x="2073427" y="309880"/>
                    </a:lnTo>
                    <a:lnTo>
                      <a:pt x="2073681" y="309880"/>
                    </a:lnTo>
                    <a:lnTo>
                      <a:pt x="2074240" y="308610"/>
                    </a:lnTo>
                    <a:lnTo>
                      <a:pt x="2074887" y="307340"/>
                    </a:lnTo>
                    <a:lnTo>
                      <a:pt x="2075586" y="307340"/>
                    </a:lnTo>
                    <a:lnTo>
                      <a:pt x="2075954" y="306070"/>
                    </a:lnTo>
                    <a:lnTo>
                      <a:pt x="2076348" y="306070"/>
                    </a:lnTo>
                    <a:lnTo>
                      <a:pt x="2077161" y="304800"/>
                    </a:lnTo>
                    <a:lnTo>
                      <a:pt x="2078037" y="304800"/>
                    </a:lnTo>
                    <a:lnTo>
                      <a:pt x="2078964" y="303530"/>
                    </a:lnTo>
                    <a:lnTo>
                      <a:pt x="2079942" y="303530"/>
                    </a:lnTo>
                    <a:lnTo>
                      <a:pt x="2080958" y="302260"/>
                    </a:lnTo>
                    <a:lnTo>
                      <a:pt x="2427300" y="142240"/>
                    </a:lnTo>
                    <a:lnTo>
                      <a:pt x="2428265" y="140970"/>
                    </a:lnTo>
                    <a:lnTo>
                      <a:pt x="2428938" y="140970"/>
                    </a:lnTo>
                    <a:lnTo>
                      <a:pt x="2429548" y="139700"/>
                    </a:lnTo>
                    <a:lnTo>
                      <a:pt x="2430081" y="139700"/>
                    </a:lnTo>
                    <a:lnTo>
                      <a:pt x="2430399" y="138430"/>
                    </a:lnTo>
                    <a:lnTo>
                      <a:pt x="2430678" y="138430"/>
                    </a:lnTo>
                    <a:lnTo>
                      <a:pt x="2430919" y="137160"/>
                    </a:lnTo>
                    <a:lnTo>
                      <a:pt x="2431313" y="137160"/>
                    </a:lnTo>
                    <a:lnTo>
                      <a:pt x="2431338" y="132080"/>
                    </a:lnTo>
                    <a:lnTo>
                      <a:pt x="2431186" y="132080"/>
                    </a:lnTo>
                    <a:lnTo>
                      <a:pt x="2430983" y="130810"/>
                    </a:lnTo>
                    <a:lnTo>
                      <a:pt x="2430602" y="130810"/>
                    </a:lnTo>
                    <a:lnTo>
                      <a:pt x="2430322" y="129540"/>
                    </a:lnTo>
                    <a:lnTo>
                      <a:pt x="2429814" y="129540"/>
                    </a:lnTo>
                    <a:lnTo>
                      <a:pt x="2429243" y="128270"/>
                    </a:lnTo>
                    <a:lnTo>
                      <a:pt x="2428608" y="128270"/>
                    </a:lnTo>
                    <a:lnTo>
                      <a:pt x="2427668" y="127000"/>
                    </a:lnTo>
                    <a:lnTo>
                      <a:pt x="2426106" y="127000"/>
                    </a:lnTo>
                    <a:lnTo>
                      <a:pt x="2424988" y="125730"/>
                    </a:lnTo>
                    <a:lnTo>
                      <a:pt x="2005863" y="125730"/>
                    </a:lnTo>
                    <a:lnTo>
                      <a:pt x="2004771" y="124460"/>
                    </a:lnTo>
                    <a:lnTo>
                      <a:pt x="2003196" y="124460"/>
                    </a:lnTo>
                    <a:lnTo>
                      <a:pt x="2002688" y="123190"/>
                    </a:lnTo>
                    <a:lnTo>
                      <a:pt x="2001697" y="123190"/>
                    </a:lnTo>
                    <a:lnTo>
                      <a:pt x="2000758" y="121920"/>
                    </a:lnTo>
                    <a:lnTo>
                      <a:pt x="1999449" y="121920"/>
                    </a:lnTo>
                    <a:lnTo>
                      <a:pt x="1998637" y="120650"/>
                    </a:lnTo>
                    <a:lnTo>
                      <a:pt x="1998256" y="120650"/>
                    </a:lnTo>
                    <a:lnTo>
                      <a:pt x="1997202" y="118110"/>
                    </a:lnTo>
                    <a:lnTo>
                      <a:pt x="1996884" y="118110"/>
                    </a:lnTo>
                    <a:lnTo>
                      <a:pt x="1996300" y="116840"/>
                    </a:lnTo>
                    <a:lnTo>
                      <a:pt x="1996033" y="116840"/>
                    </a:lnTo>
                    <a:lnTo>
                      <a:pt x="1954593" y="5080"/>
                    </a:lnTo>
                    <a:lnTo>
                      <a:pt x="1954250" y="5080"/>
                    </a:lnTo>
                    <a:lnTo>
                      <a:pt x="1953666" y="3810"/>
                    </a:lnTo>
                    <a:close/>
                  </a:path>
                  <a:path w="2431415" h="511810">
                    <a:moveTo>
                      <a:pt x="444957" y="502920"/>
                    </a:moveTo>
                    <a:lnTo>
                      <a:pt x="45097" y="502920"/>
                    </a:lnTo>
                    <a:lnTo>
                      <a:pt x="48336" y="504190"/>
                    </a:lnTo>
                    <a:lnTo>
                      <a:pt x="444957" y="502920"/>
                    </a:lnTo>
                    <a:close/>
                  </a:path>
                  <a:path w="2431415" h="511810">
                    <a:moveTo>
                      <a:pt x="615670" y="502920"/>
                    </a:moveTo>
                    <a:lnTo>
                      <a:pt x="520611" y="502920"/>
                    </a:lnTo>
                    <a:lnTo>
                      <a:pt x="521271" y="504190"/>
                    </a:lnTo>
                    <a:lnTo>
                      <a:pt x="612216" y="504190"/>
                    </a:lnTo>
                    <a:lnTo>
                      <a:pt x="615670" y="502920"/>
                    </a:lnTo>
                    <a:close/>
                  </a:path>
                  <a:path w="2431415" h="511810">
                    <a:moveTo>
                      <a:pt x="1552511" y="502920"/>
                    </a:moveTo>
                    <a:lnTo>
                      <a:pt x="1152918" y="502920"/>
                    </a:lnTo>
                    <a:lnTo>
                      <a:pt x="1154645" y="504190"/>
                    </a:lnTo>
                    <a:lnTo>
                      <a:pt x="1552511" y="502920"/>
                    </a:lnTo>
                    <a:close/>
                  </a:path>
                  <a:path w="2431415" h="511810">
                    <a:moveTo>
                      <a:pt x="451078" y="501650"/>
                    </a:moveTo>
                    <a:lnTo>
                      <a:pt x="36956" y="501650"/>
                    </a:lnTo>
                    <a:lnTo>
                      <a:pt x="38569" y="502920"/>
                    </a:lnTo>
                    <a:lnTo>
                      <a:pt x="449046" y="502920"/>
                    </a:lnTo>
                    <a:lnTo>
                      <a:pt x="451078" y="501650"/>
                    </a:lnTo>
                    <a:close/>
                  </a:path>
                  <a:path w="2431415" h="511810">
                    <a:moveTo>
                      <a:pt x="625970" y="501650"/>
                    </a:moveTo>
                    <a:lnTo>
                      <a:pt x="518426" y="501650"/>
                    </a:lnTo>
                    <a:lnTo>
                      <a:pt x="518934" y="502920"/>
                    </a:lnTo>
                    <a:lnTo>
                      <a:pt x="622554" y="502920"/>
                    </a:lnTo>
                    <a:lnTo>
                      <a:pt x="625970" y="501650"/>
                    </a:lnTo>
                    <a:close/>
                  </a:path>
                  <a:path w="2431415" h="511810">
                    <a:moveTo>
                      <a:pt x="1559280" y="501650"/>
                    </a:moveTo>
                    <a:lnTo>
                      <a:pt x="1146124" y="501650"/>
                    </a:lnTo>
                    <a:lnTo>
                      <a:pt x="1147813" y="502920"/>
                    </a:lnTo>
                    <a:lnTo>
                      <a:pt x="1558175" y="502920"/>
                    </a:lnTo>
                    <a:lnTo>
                      <a:pt x="1559280" y="501650"/>
                    </a:lnTo>
                    <a:close/>
                  </a:path>
                  <a:path w="2431415" h="511810">
                    <a:moveTo>
                      <a:pt x="454063" y="500380"/>
                    </a:moveTo>
                    <a:lnTo>
                      <a:pt x="33718" y="500380"/>
                    </a:lnTo>
                    <a:lnTo>
                      <a:pt x="35331" y="501650"/>
                    </a:lnTo>
                    <a:lnTo>
                      <a:pt x="453072" y="501650"/>
                    </a:lnTo>
                    <a:lnTo>
                      <a:pt x="454063" y="500380"/>
                    </a:lnTo>
                    <a:close/>
                  </a:path>
                  <a:path w="2431415" h="511810">
                    <a:moveTo>
                      <a:pt x="632752" y="500380"/>
                    </a:moveTo>
                    <a:lnTo>
                      <a:pt x="517461" y="500380"/>
                    </a:lnTo>
                    <a:lnTo>
                      <a:pt x="517613" y="501650"/>
                    </a:lnTo>
                    <a:lnTo>
                      <a:pt x="629373" y="501650"/>
                    </a:lnTo>
                    <a:lnTo>
                      <a:pt x="632752" y="500380"/>
                    </a:lnTo>
                    <a:close/>
                  </a:path>
                  <a:path w="2431415" h="511810">
                    <a:moveTo>
                      <a:pt x="1562506" y="500380"/>
                    </a:moveTo>
                    <a:lnTo>
                      <a:pt x="1141171" y="500380"/>
                    </a:lnTo>
                    <a:lnTo>
                      <a:pt x="1142796" y="501650"/>
                    </a:lnTo>
                    <a:lnTo>
                      <a:pt x="1561439" y="501650"/>
                    </a:lnTo>
                    <a:lnTo>
                      <a:pt x="1562506" y="500380"/>
                    </a:lnTo>
                    <a:close/>
                  </a:path>
                  <a:path w="2431415" h="511810">
                    <a:moveTo>
                      <a:pt x="755510" y="11430"/>
                    </a:moveTo>
                    <a:lnTo>
                      <a:pt x="302361" y="11430"/>
                    </a:lnTo>
                    <a:lnTo>
                      <a:pt x="293319" y="15240"/>
                    </a:lnTo>
                    <a:lnTo>
                      <a:pt x="287451" y="17780"/>
                    </a:lnTo>
                    <a:lnTo>
                      <a:pt x="281736" y="20320"/>
                    </a:lnTo>
                    <a:lnTo>
                      <a:pt x="278942" y="21590"/>
                    </a:lnTo>
                    <a:lnTo>
                      <a:pt x="276212" y="24130"/>
                    </a:lnTo>
                    <a:lnTo>
                      <a:pt x="270929" y="26670"/>
                    </a:lnTo>
                    <a:lnTo>
                      <a:pt x="268389" y="29210"/>
                    </a:lnTo>
                    <a:lnTo>
                      <a:pt x="265912" y="31750"/>
                    </a:lnTo>
                    <a:lnTo>
                      <a:pt x="263499" y="33020"/>
                    </a:lnTo>
                    <a:lnTo>
                      <a:pt x="261162" y="35560"/>
                    </a:lnTo>
                    <a:lnTo>
                      <a:pt x="258914" y="38100"/>
                    </a:lnTo>
                    <a:lnTo>
                      <a:pt x="256743" y="39370"/>
                    </a:lnTo>
                    <a:lnTo>
                      <a:pt x="7746" y="426720"/>
                    </a:lnTo>
                    <a:lnTo>
                      <a:pt x="6096" y="429260"/>
                    </a:lnTo>
                    <a:lnTo>
                      <a:pt x="5334" y="430530"/>
                    </a:lnTo>
                    <a:lnTo>
                      <a:pt x="4622" y="431800"/>
                    </a:lnTo>
                    <a:lnTo>
                      <a:pt x="3937" y="434340"/>
                    </a:lnTo>
                    <a:lnTo>
                      <a:pt x="3314" y="435610"/>
                    </a:lnTo>
                    <a:lnTo>
                      <a:pt x="2730" y="436880"/>
                    </a:lnTo>
                    <a:lnTo>
                      <a:pt x="2197" y="438150"/>
                    </a:lnTo>
                    <a:lnTo>
                      <a:pt x="1714" y="440690"/>
                    </a:lnTo>
                    <a:lnTo>
                      <a:pt x="1295" y="441960"/>
                    </a:lnTo>
                    <a:lnTo>
                      <a:pt x="914" y="443230"/>
                    </a:lnTo>
                    <a:lnTo>
                      <a:pt x="596" y="445770"/>
                    </a:lnTo>
                    <a:lnTo>
                      <a:pt x="342" y="447040"/>
                    </a:lnTo>
                    <a:lnTo>
                      <a:pt x="139" y="448310"/>
                    </a:lnTo>
                    <a:lnTo>
                      <a:pt x="63" y="449580"/>
                    </a:lnTo>
                    <a:lnTo>
                      <a:pt x="0" y="457200"/>
                    </a:lnTo>
                    <a:lnTo>
                      <a:pt x="139" y="458470"/>
                    </a:lnTo>
                    <a:lnTo>
                      <a:pt x="342" y="461010"/>
                    </a:lnTo>
                    <a:lnTo>
                      <a:pt x="609" y="462280"/>
                    </a:lnTo>
                    <a:lnTo>
                      <a:pt x="927" y="463550"/>
                    </a:lnTo>
                    <a:lnTo>
                      <a:pt x="1295" y="466090"/>
                    </a:lnTo>
                    <a:lnTo>
                      <a:pt x="1727" y="467360"/>
                    </a:lnTo>
                    <a:lnTo>
                      <a:pt x="2197" y="468630"/>
                    </a:lnTo>
                    <a:lnTo>
                      <a:pt x="2730" y="469900"/>
                    </a:lnTo>
                    <a:lnTo>
                      <a:pt x="3302" y="472440"/>
                    </a:lnTo>
                    <a:lnTo>
                      <a:pt x="10502" y="483870"/>
                    </a:lnTo>
                    <a:lnTo>
                      <a:pt x="11556" y="486410"/>
                    </a:lnTo>
                    <a:lnTo>
                      <a:pt x="12649" y="486410"/>
                    </a:lnTo>
                    <a:lnTo>
                      <a:pt x="13792" y="487680"/>
                    </a:lnTo>
                    <a:lnTo>
                      <a:pt x="14973" y="488950"/>
                    </a:lnTo>
                    <a:lnTo>
                      <a:pt x="16205" y="490220"/>
                    </a:lnTo>
                    <a:lnTo>
                      <a:pt x="17475" y="491490"/>
                    </a:lnTo>
                    <a:lnTo>
                      <a:pt x="18796" y="492760"/>
                    </a:lnTo>
                    <a:lnTo>
                      <a:pt x="21539" y="495300"/>
                    </a:lnTo>
                    <a:lnTo>
                      <a:pt x="22974" y="495300"/>
                    </a:lnTo>
                    <a:lnTo>
                      <a:pt x="25920" y="497840"/>
                    </a:lnTo>
                    <a:lnTo>
                      <a:pt x="27431" y="497840"/>
                    </a:lnTo>
                    <a:lnTo>
                      <a:pt x="30543" y="500380"/>
                    </a:lnTo>
                    <a:lnTo>
                      <a:pt x="455993" y="500380"/>
                    </a:lnTo>
                    <a:lnTo>
                      <a:pt x="456933" y="499110"/>
                    </a:lnTo>
                    <a:lnTo>
                      <a:pt x="458787" y="499110"/>
                    </a:lnTo>
                    <a:lnTo>
                      <a:pt x="460540" y="497840"/>
                    </a:lnTo>
                    <a:lnTo>
                      <a:pt x="461391" y="496570"/>
                    </a:lnTo>
                    <a:lnTo>
                      <a:pt x="462216" y="496570"/>
                    </a:lnTo>
                    <a:lnTo>
                      <a:pt x="463016" y="495300"/>
                    </a:lnTo>
                    <a:lnTo>
                      <a:pt x="464553" y="494030"/>
                    </a:lnTo>
                    <a:lnTo>
                      <a:pt x="465277" y="492760"/>
                    </a:lnTo>
                    <a:lnTo>
                      <a:pt x="465975" y="492760"/>
                    </a:lnTo>
                    <a:lnTo>
                      <a:pt x="467283" y="490220"/>
                    </a:lnTo>
                    <a:lnTo>
                      <a:pt x="467893" y="490220"/>
                    </a:lnTo>
                    <a:lnTo>
                      <a:pt x="469036" y="487680"/>
                    </a:lnTo>
                    <a:lnTo>
                      <a:pt x="533107" y="387350"/>
                    </a:lnTo>
                    <a:lnTo>
                      <a:pt x="533438" y="387350"/>
                    </a:lnTo>
                    <a:lnTo>
                      <a:pt x="533730" y="386080"/>
                    </a:lnTo>
                    <a:lnTo>
                      <a:pt x="533857" y="386080"/>
                    </a:lnTo>
                    <a:lnTo>
                      <a:pt x="533717" y="383540"/>
                    </a:lnTo>
                    <a:lnTo>
                      <a:pt x="533438" y="383540"/>
                    </a:lnTo>
                    <a:lnTo>
                      <a:pt x="533107" y="382270"/>
                    </a:lnTo>
                    <a:lnTo>
                      <a:pt x="532587" y="382270"/>
                    </a:lnTo>
                    <a:lnTo>
                      <a:pt x="532345" y="381000"/>
                    </a:lnTo>
                    <a:lnTo>
                      <a:pt x="530123" y="381000"/>
                    </a:lnTo>
                    <a:lnTo>
                      <a:pt x="529272" y="379730"/>
                    </a:lnTo>
                    <a:lnTo>
                      <a:pt x="190601" y="379730"/>
                    </a:lnTo>
                    <a:lnTo>
                      <a:pt x="190055" y="378460"/>
                    </a:lnTo>
                    <a:lnTo>
                      <a:pt x="189369" y="378460"/>
                    </a:lnTo>
                    <a:lnTo>
                      <a:pt x="189001" y="377190"/>
                    </a:lnTo>
                    <a:lnTo>
                      <a:pt x="188658" y="377190"/>
                    </a:lnTo>
                    <a:lnTo>
                      <a:pt x="188518" y="375920"/>
                    </a:lnTo>
                    <a:lnTo>
                      <a:pt x="188391" y="375920"/>
                    </a:lnTo>
                    <a:lnTo>
                      <a:pt x="188709" y="373380"/>
                    </a:lnTo>
                    <a:lnTo>
                      <a:pt x="188912" y="373380"/>
                    </a:lnTo>
                    <a:lnTo>
                      <a:pt x="189166" y="372110"/>
                    </a:lnTo>
                    <a:lnTo>
                      <a:pt x="228866" y="309880"/>
                    </a:lnTo>
                    <a:lnTo>
                      <a:pt x="229958" y="309880"/>
                    </a:lnTo>
                    <a:lnTo>
                      <a:pt x="230543" y="308610"/>
                    </a:lnTo>
                    <a:lnTo>
                      <a:pt x="582777" y="308610"/>
                    </a:lnTo>
                    <a:lnTo>
                      <a:pt x="583552" y="307340"/>
                    </a:lnTo>
                    <a:lnTo>
                      <a:pt x="584758" y="307340"/>
                    </a:lnTo>
                    <a:lnTo>
                      <a:pt x="584974" y="306070"/>
                    </a:lnTo>
                    <a:lnTo>
                      <a:pt x="585279" y="306070"/>
                    </a:lnTo>
                    <a:lnTo>
                      <a:pt x="642531" y="215900"/>
                    </a:lnTo>
                    <a:lnTo>
                      <a:pt x="642975" y="215900"/>
                    </a:lnTo>
                    <a:lnTo>
                      <a:pt x="643102" y="214630"/>
                    </a:lnTo>
                    <a:lnTo>
                      <a:pt x="642810" y="212090"/>
                    </a:lnTo>
                    <a:lnTo>
                      <a:pt x="642531" y="212090"/>
                    </a:lnTo>
                    <a:lnTo>
                      <a:pt x="642353" y="210820"/>
                    </a:lnTo>
                    <a:lnTo>
                      <a:pt x="641718" y="210820"/>
                    </a:lnTo>
                    <a:lnTo>
                      <a:pt x="641197" y="209550"/>
                    </a:lnTo>
                    <a:lnTo>
                      <a:pt x="301396" y="209550"/>
                    </a:lnTo>
                    <a:lnTo>
                      <a:pt x="300913" y="208280"/>
                    </a:lnTo>
                    <a:lnTo>
                      <a:pt x="299173" y="208280"/>
                    </a:lnTo>
                    <a:lnTo>
                      <a:pt x="298932" y="207010"/>
                    </a:lnTo>
                    <a:lnTo>
                      <a:pt x="298323" y="207010"/>
                    </a:lnTo>
                    <a:lnTo>
                      <a:pt x="298018" y="205740"/>
                    </a:lnTo>
                    <a:lnTo>
                      <a:pt x="297764" y="205740"/>
                    </a:lnTo>
                    <a:lnTo>
                      <a:pt x="297891" y="203200"/>
                    </a:lnTo>
                    <a:lnTo>
                      <a:pt x="298157" y="201930"/>
                    </a:lnTo>
                    <a:lnTo>
                      <a:pt x="298411" y="201930"/>
                    </a:lnTo>
                    <a:lnTo>
                      <a:pt x="339712" y="137160"/>
                    </a:lnTo>
                    <a:lnTo>
                      <a:pt x="340156" y="135890"/>
                    </a:lnTo>
                    <a:lnTo>
                      <a:pt x="341541" y="135890"/>
                    </a:lnTo>
                    <a:lnTo>
                      <a:pt x="342011" y="134620"/>
                    </a:lnTo>
                    <a:lnTo>
                      <a:pt x="694397" y="134620"/>
                    </a:lnTo>
                    <a:lnTo>
                      <a:pt x="694969" y="133350"/>
                    </a:lnTo>
                    <a:lnTo>
                      <a:pt x="695706" y="133350"/>
                    </a:lnTo>
                    <a:lnTo>
                      <a:pt x="696112" y="132080"/>
                    </a:lnTo>
                    <a:lnTo>
                      <a:pt x="759472" y="33020"/>
                    </a:lnTo>
                    <a:lnTo>
                      <a:pt x="759993" y="31750"/>
                    </a:lnTo>
                    <a:lnTo>
                      <a:pt x="760463" y="31750"/>
                    </a:lnTo>
                    <a:lnTo>
                      <a:pt x="760869" y="30480"/>
                    </a:lnTo>
                    <a:lnTo>
                      <a:pt x="761047" y="29210"/>
                    </a:lnTo>
                    <a:lnTo>
                      <a:pt x="761339" y="29210"/>
                    </a:lnTo>
                    <a:lnTo>
                      <a:pt x="761466" y="27940"/>
                    </a:lnTo>
                    <a:lnTo>
                      <a:pt x="761657" y="26670"/>
                    </a:lnTo>
                    <a:lnTo>
                      <a:pt x="761657" y="22860"/>
                    </a:lnTo>
                    <a:lnTo>
                      <a:pt x="761466" y="21590"/>
                    </a:lnTo>
                    <a:lnTo>
                      <a:pt x="761199" y="20320"/>
                    </a:lnTo>
                    <a:lnTo>
                      <a:pt x="760869" y="19050"/>
                    </a:lnTo>
                    <a:lnTo>
                      <a:pt x="760247" y="17780"/>
                    </a:lnTo>
                    <a:lnTo>
                      <a:pt x="759764" y="16510"/>
                    </a:lnTo>
                    <a:lnTo>
                      <a:pt x="759218" y="15240"/>
                    </a:lnTo>
                    <a:lnTo>
                      <a:pt x="758609" y="15240"/>
                    </a:lnTo>
                    <a:lnTo>
                      <a:pt x="757923" y="13970"/>
                    </a:lnTo>
                    <a:lnTo>
                      <a:pt x="757186" y="12700"/>
                    </a:lnTo>
                    <a:lnTo>
                      <a:pt x="756373" y="12700"/>
                    </a:lnTo>
                    <a:lnTo>
                      <a:pt x="755510" y="11430"/>
                    </a:lnTo>
                    <a:close/>
                  </a:path>
                  <a:path w="2431415" h="511810">
                    <a:moveTo>
                      <a:pt x="1310068" y="11430"/>
                    </a:moveTo>
                    <a:lnTo>
                      <a:pt x="856830" y="11430"/>
                    </a:lnTo>
                    <a:lnTo>
                      <a:pt x="843813" y="16510"/>
                    </a:lnTo>
                    <a:lnTo>
                      <a:pt x="837577" y="19050"/>
                    </a:lnTo>
                    <a:lnTo>
                      <a:pt x="834542" y="21590"/>
                    </a:lnTo>
                    <a:lnTo>
                      <a:pt x="831557" y="22860"/>
                    </a:lnTo>
                    <a:lnTo>
                      <a:pt x="828649" y="25400"/>
                    </a:lnTo>
                    <a:lnTo>
                      <a:pt x="825804" y="26670"/>
                    </a:lnTo>
                    <a:lnTo>
                      <a:pt x="823023" y="29210"/>
                    </a:lnTo>
                    <a:lnTo>
                      <a:pt x="799782" y="54610"/>
                    </a:lnTo>
                    <a:lnTo>
                      <a:pt x="517779" y="496570"/>
                    </a:lnTo>
                    <a:lnTo>
                      <a:pt x="517258" y="496570"/>
                    </a:lnTo>
                    <a:lnTo>
                      <a:pt x="517194" y="499110"/>
                    </a:lnTo>
                    <a:lnTo>
                      <a:pt x="517271" y="500380"/>
                    </a:lnTo>
                    <a:lnTo>
                      <a:pt x="636092" y="500380"/>
                    </a:lnTo>
                    <a:lnTo>
                      <a:pt x="649109" y="495300"/>
                    </a:lnTo>
                    <a:lnTo>
                      <a:pt x="655345" y="492760"/>
                    </a:lnTo>
                    <a:lnTo>
                      <a:pt x="658380" y="490220"/>
                    </a:lnTo>
                    <a:lnTo>
                      <a:pt x="661352" y="488950"/>
                    </a:lnTo>
                    <a:lnTo>
                      <a:pt x="664273" y="486410"/>
                    </a:lnTo>
                    <a:lnTo>
                      <a:pt x="667118" y="485140"/>
                    </a:lnTo>
                    <a:lnTo>
                      <a:pt x="669899" y="482600"/>
                    </a:lnTo>
                    <a:lnTo>
                      <a:pt x="691235" y="459740"/>
                    </a:lnTo>
                    <a:lnTo>
                      <a:pt x="693140" y="457200"/>
                    </a:lnTo>
                    <a:lnTo>
                      <a:pt x="897813" y="137160"/>
                    </a:lnTo>
                    <a:lnTo>
                      <a:pt x="898258" y="135890"/>
                    </a:lnTo>
                    <a:lnTo>
                      <a:pt x="899642" y="135890"/>
                    </a:lnTo>
                    <a:lnTo>
                      <a:pt x="900125" y="134620"/>
                    </a:lnTo>
                    <a:lnTo>
                      <a:pt x="1249011" y="134620"/>
                    </a:lnTo>
                    <a:lnTo>
                      <a:pt x="1313815" y="33020"/>
                    </a:lnTo>
                    <a:lnTo>
                      <a:pt x="1314361" y="31750"/>
                    </a:lnTo>
                    <a:lnTo>
                      <a:pt x="1314615" y="31750"/>
                    </a:lnTo>
                    <a:lnTo>
                      <a:pt x="1315059" y="30480"/>
                    </a:lnTo>
                    <a:lnTo>
                      <a:pt x="1315427" y="29210"/>
                    </a:lnTo>
                    <a:lnTo>
                      <a:pt x="1315720" y="27940"/>
                    </a:lnTo>
                    <a:lnTo>
                      <a:pt x="1315935" y="26670"/>
                    </a:lnTo>
                    <a:lnTo>
                      <a:pt x="1316075" y="26670"/>
                    </a:lnTo>
                    <a:lnTo>
                      <a:pt x="1315923" y="21590"/>
                    </a:lnTo>
                    <a:lnTo>
                      <a:pt x="1315707" y="21590"/>
                    </a:lnTo>
                    <a:lnTo>
                      <a:pt x="1315415" y="20320"/>
                    </a:lnTo>
                    <a:lnTo>
                      <a:pt x="1315046" y="19050"/>
                    </a:lnTo>
                    <a:lnTo>
                      <a:pt x="1314602" y="17780"/>
                    </a:lnTo>
                    <a:lnTo>
                      <a:pt x="1314081" y="16510"/>
                    </a:lnTo>
                    <a:lnTo>
                      <a:pt x="1313497" y="15240"/>
                    </a:lnTo>
                    <a:lnTo>
                      <a:pt x="1312837" y="15240"/>
                    </a:lnTo>
                    <a:lnTo>
                      <a:pt x="1312113" y="13970"/>
                    </a:lnTo>
                    <a:lnTo>
                      <a:pt x="1311338" y="12700"/>
                    </a:lnTo>
                    <a:lnTo>
                      <a:pt x="1310932" y="12700"/>
                    </a:lnTo>
                    <a:lnTo>
                      <a:pt x="1310068" y="11430"/>
                    </a:lnTo>
                    <a:close/>
                  </a:path>
                  <a:path w="2431415" h="511810">
                    <a:moveTo>
                      <a:pt x="1565605" y="499110"/>
                    </a:moveTo>
                    <a:lnTo>
                      <a:pt x="1137958" y="499110"/>
                    </a:lnTo>
                    <a:lnTo>
                      <a:pt x="1139545" y="500380"/>
                    </a:lnTo>
                    <a:lnTo>
                      <a:pt x="1564589" y="500380"/>
                    </a:lnTo>
                    <a:lnTo>
                      <a:pt x="1565605" y="499110"/>
                    </a:lnTo>
                    <a:close/>
                  </a:path>
                  <a:path w="2431415" h="511810">
                    <a:moveTo>
                      <a:pt x="1569440" y="496570"/>
                    </a:moveTo>
                    <a:lnTo>
                      <a:pt x="1133335" y="496570"/>
                    </a:lnTo>
                    <a:lnTo>
                      <a:pt x="1136396" y="499110"/>
                    </a:lnTo>
                    <a:lnTo>
                      <a:pt x="1566595" y="499110"/>
                    </a:lnTo>
                    <a:lnTo>
                      <a:pt x="1567561" y="497840"/>
                    </a:lnTo>
                    <a:lnTo>
                      <a:pt x="1568513" y="497840"/>
                    </a:lnTo>
                    <a:lnTo>
                      <a:pt x="1569440" y="496570"/>
                    </a:lnTo>
                    <a:close/>
                  </a:path>
                  <a:path w="2431415" h="511810">
                    <a:moveTo>
                      <a:pt x="1863458" y="11430"/>
                    </a:moveTo>
                    <a:lnTo>
                      <a:pt x="1410665" y="11430"/>
                    </a:lnTo>
                    <a:lnTo>
                      <a:pt x="1397647" y="16510"/>
                    </a:lnTo>
                    <a:lnTo>
                      <a:pt x="1391412" y="19050"/>
                    </a:lnTo>
                    <a:lnTo>
                      <a:pt x="1388376" y="21590"/>
                    </a:lnTo>
                    <a:lnTo>
                      <a:pt x="1385404" y="22860"/>
                    </a:lnTo>
                    <a:lnTo>
                      <a:pt x="1382496" y="25400"/>
                    </a:lnTo>
                    <a:lnTo>
                      <a:pt x="1379639" y="26670"/>
                    </a:lnTo>
                    <a:lnTo>
                      <a:pt x="1376870" y="29210"/>
                    </a:lnTo>
                    <a:lnTo>
                      <a:pt x="1353616" y="54610"/>
                    </a:lnTo>
                    <a:lnTo>
                      <a:pt x="1115898" y="426720"/>
                    </a:lnTo>
                    <a:lnTo>
                      <a:pt x="1114996" y="427990"/>
                    </a:lnTo>
                    <a:lnTo>
                      <a:pt x="1114145" y="429260"/>
                    </a:lnTo>
                    <a:lnTo>
                      <a:pt x="1113345" y="431800"/>
                    </a:lnTo>
                    <a:lnTo>
                      <a:pt x="1112596" y="433070"/>
                    </a:lnTo>
                    <a:lnTo>
                      <a:pt x="1111897" y="434340"/>
                    </a:lnTo>
                    <a:lnTo>
                      <a:pt x="1111262" y="435610"/>
                    </a:lnTo>
                    <a:lnTo>
                      <a:pt x="1110678" y="438150"/>
                    </a:lnTo>
                    <a:lnTo>
                      <a:pt x="1110157" y="439420"/>
                    </a:lnTo>
                    <a:lnTo>
                      <a:pt x="1109687" y="440690"/>
                    </a:lnTo>
                    <a:lnTo>
                      <a:pt x="1109281" y="441960"/>
                    </a:lnTo>
                    <a:lnTo>
                      <a:pt x="1108925" y="444500"/>
                    </a:lnTo>
                    <a:lnTo>
                      <a:pt x="1108633" y="445770"/>
                    </a:lnTo>
                    <a:lnTo>
                      <a:pt x="1108392" y="447040"/>
                    </a:lnTo>
                    <a:lnTo>
                      <a:pt x="1108214" y="449580"/>
                    </a:lnTo>
                    <a:lnTo>
                      <a:pt x="1108163" y="457200"/>
                    </a:lnTo>
                    <a:lnTo>
                      <a:pt x="1108227" y="458470"/>
                    </a:lnTo>
                    <a:lnTo>
                      <a:pt x="1108405" y="459740"/>
                    </a:lnTo>
                    <a:lnTo>
                      <a:pt x="1108646" y="461010"/>
                    </a:lnTo>
                    <a:lnTo>
                      <a:pt x="1108938" y="463550"/>
                    </a:lnTo>
                    <a:lnTo>
                      <a:pt x="1109294" y="464820"/>
                    </a:lnTo>
                    <a:lnTo>
                      <a:pt x="1109713" y="466090"/>
                    </a:lnTo>
                    <a:lnTo>
                      <a:pt x="1110195" y="468630"/>
                    </a:lnTo>
                    <a:lnTo>
                      <a:pt x="1110716" y="469900"/>
                    </a:lnTo>
                    <a:lnTo>
                      <a:pt x="1111300" y="471170"/>
                    </a:lnTo>
                    <a:lnTo>
                      <a:pt x="1111948" y="472440"/>
                    </a:lnTo>
                    <a:lnTo>
                      <a:pt x="1112647" y="474980"/>
                    </a:lnTo>
                    <a:lnTo>
                      <a:pt x="1113383" y="476250"/>
                    </a:lnTo>
                    <a:lnTo>
                      <a:pt x="1114196" y="477520"/>
                    </a:lnTo>
                    <a:lnTo>
                      <a:pt x="1115047" y="478790"/>
                    </a:lnTo>
                    <a:lnTo>
                      <a:pt x="1115961" y="480060"/>
                    </a:lnTo>
                    <a:lnTo>
                      <a:pt x="1116914" y="482600"/>
                    </a:lnTo>
                    <a:lnTo>
                      <a:pt x="1126236" y="492760"/>
                    </a:lnTo>
                    <a:lnTo>
                      <a:pt x="1127582" y="492760"/>
                    </a:lnTo>
                    <a:lnTo>
                      <a:pt x="1128966" y="494030"/>
                    </a:lnTo>
                    <a:lnTo>
                      <a:pt x="1131849" y="496570"/>
                    </a:lnTo>
                    <a:lnTo>
                      <a:pt x="1570342" y="496570"/>
                    </a:lnTo>
                    <a:lnTo>
                      <a:pt x="1572069" y="494030"/>
                    </a:lnTo>
                    <a:lnTo>
                      <a:pt x="1572882" y="494030"/>
                    </a:lnTo>
                    <a:lnTo>
                      <a:pt x="1573682" y="492760"/>
                    </a:lnTo>
                    <a:lnTo>
                      <a:pt x="1574444" y="491490"/>
                    </a:lnTo>
                    <a:lnTo>
                      <a:pt x="1575181" y="491490"/>
                    </a:lnTo>
                    <a:lnTo>
                      <a:pt x="1576552" y="488950"/>
                    </a:lnTo>
                    <a:lnTo>
                      <a:pt x="1577187" y="487680"/>
                    </a:lnTo>
                    <a:lnTo>
                      <a:pt x="1646113" y="379730"/>
                    </a:lnTo>
                    <a:lnTo>
                      <a:pt x="1299349" y="379730"/>
                    </a:lnTo>
                    <a:lnTo>
                      <a:pt x="1298854" y="378460"/>
                    </a:lnTo>
                    <a:lnTo>
                      <a:pt x="1298422" y="378460"/>
                    </a:lnTo>
                    <a:lnTo>
                      <a:pt x="1298079" y="377190"/>
                    </a:lnTo>
                    <a:lnTo>
                      <a:pt x="1297762" y="377190"/>
                    </a:lnTo>
                    <a:lnTo>
                      <a:pt x="1297635" y="375920"/>
                    </a:lnTo>
                    <a:lnTo>
                      <a:pt x="1297762" y="373380"/>
                    </a:lnTo>
                    <a:lnTo>
                      <a:pt x="1298232" y="373380"/>
                    </a:lnTo>
                    <a:lnTo>
                      <a:pt x="1448866" y="137160"/>
                    </a:lnTo>
                    <a:lnTo>
                      <a:pt x="1449311" y="135890"/>
                    </a:lnTo>
                    <a:lnTo>
                      <a:pt x="1450695" y="135890"/>
                    </a:lnTo>
                    <a:lnTo>
                      <a:pt x="1451178" y="134620"/>
                    </a:lnTo>
                    <a:lnTo>
                      <a:pt x="1802549" y="134620"/>
                    </a:lnTo>
                    <a:lnTo>
                      <a:pt x="1803120" y="133350"/>
                    </a:lnTo>
                    <a:lnTo>
                      <a:pt x="1803755" y="133350"/>
                    </a:lnTo>
                    <a:lnTo>
                      <a:pt x="1804276" y="132080"/>
                    </a:lnTo>
                    <a:lnTo>
                      <a:pt x="1867357" y="34290"/>
                    </a:lnTo>
                    <a:lnTo>
                      <a:pt x="1867941" y="33020"/>
                    </a:lnTo>
                    <a:lnTo>
                      <a:pt x="1868449" y="31750"/>
                    </a:lnTo>
                    <a:lnTo>
                      <a:pt x="1868893" y="30480"/>
                    </a:lnTo>
                    <a:lnTo>
                      <a:pt x="1869262" y="29210"/>
                    </a:lnTo>
                    <a:lnTo>
                      <a:pt x="1869427" y="29210"/>
                    </a:lnTo>
                    <a:lnTo>
                      <a:pt x="1869681" y="27940"/>
                    </a:lnTo>
                    <a:lnTo>
                      <a:pt x="1869859" y="26670"/>
                    </a:lnTo>
                    <a:lnTo>
                      <a:pt x="1869668" y="21590"/>
                    </a:lnTo>
                    <a:lnTo>
                      <a:pt x="1869414" y="20320"/>
                    </a:lnTo>
                    <a:lnTo>
                      <a:pt x="1869071" y="19050"/>
                    </a:lnTo>
                    <a:lnTo>
                      <a:pt x="1868881" y="19050"/>
                    </a:lnTo>
                    <a:lnTo>
                      <a:pt x="1868436" y="17780"/>
                    </a:lnTo>
                    <a:lnTo>
                      <a:pt x="1867916" y="16510"/>
                    </a:lnTo>
                    <a:lnTo>
                      <a:pt x="1867331" y="15240"/>
                    </a:lnTo>
                    <a:lnTo>
                      <a:pt x="1867014" y="15240"/>
                    </a:lnTo>
                    <a:lnTo>
                      <a:pt x="1866328" y="13970"/>
                    </a:lnTo>
                    <a:lnTo>
                      <a:pt x="1865960" y="13970"/>
                    </a:lnTo>
                    <a:lnTo>
                      <a:pt x="1864766" y="12700"/>
                    </a:lnTo>
                    <a:lnTo>
                      <a:pt x="1864347" y="12700"/>
                    </a:lnTo>
                    <a:lnTo>
                      <a:pt x="1863458" y="11430"/>
                    </a:lnTo>
                    <a:close/>
                  </a:path>
                  <a:path w="2431415" h="511810">
                    <a:moveTo>
                      <a:pt x="1047432" y="433070"/>
                    </a:moveTo>
                    <a:lnTo>
                      <a:pt x="787857" y="433070"/>
                    </a:lnTo>
                    <a:lnTo>
                      <a:pt x="788454" y="434340"/>
                    </a:lnTo>
                    <a:lnTo>
                      <a:pt x="1046302" y="434340"/>
                    </a:lnTo>
                    <a:lnTo>
                      <a:pt x="1047432" y="433070"/>
                    </a:lnTo>
                    <a:close/>
                  </a:path>
                  <a:path w="2431415" h="511810">
                    <a:moveTo>
                      <a:pt x="1058887" y="427990"/>
                    </a:moveTo>
                    <a:lnTo>
                      <a:pt x="785812" y="427990"/>
                    </a:lnTo>
                    <a:lnTo>
                      <a:pt x="785660" y="429260"/>
                    </a:lnTo>
                    <a:lnTo>
                      <a:pt x="785964" y="431800"/>
                    </a:lnTo>
                    <a:lnTo>
                      <a:pt x="786257" y="431800"/>
                    </a:lnTo>
                    <a:lnTo>
                      <a:pt x="786625" y="433070"/>
                    </a:lnTo>
                    <a:lnTo>
                      <a:pt x="1050747" y="433070"/>
                    </a:lnTo>
                    <a:lnTo>
                      <a:pt x="1051826" y="431800"/>
                    </a:lnTo>
                    <a:lnTo>
                      <a:pt x="1053934" y="430530"/>
                    </a:lnTo>
                    <a:lnTo>
                      <a:pt x="1055966" y="430530"/>
                    </a:lnTo>
                    <a:lnTo>
                      <a:pt x="1056970" y="429260"/>
                    </a:lnTo>
                    <a:lnTo>
                      <a:pt x="1057935" y="429260"/>
                    </a:lnTo>
                    <a:lnTo>
                      <a:pt x="1058887" y="427990"/>
                    </a:lnTo>
                    <a:close/>
                  </a:path>
                  <a:path w="2431415" h="511810">
                    <a:moveTo>
                      <a:pt x="1249011" y="134620"/>
                    </a:moveTo>
                    <a:lnTo>
                      <a:pt x="1091425" y="134620"/>
                    </a:lnTo>
                    <a:lnTo>
                      <a:pt x="1091895" y="135890"/>
                    </a:lnTo>
                    <a:lnTo>
                      <a:pt x="1093279" y="135890"/>
                    </a:lnTo>
                    <a:lnTo>
                      <a:pt x="1093724" y="137160"/>
                    </a:lnTo>
                    <a:lnTo>
                      <a:pt x="1094244" y="137160"/>
                    </a:lnTo>
                    <a:lnTo>
                      <a:pt x="1094384" y="138430"/>
                    </a:lnTo>
                    <a:lnTo>
                      <a:pt x="1094536" y="138430"/>
                    </a:lnTo>
                    <a:lnTo>
                      <a:pt x="1094689" y="139700"/>
                    </a:lnTo>
                    <a:lnTo>
                      <a:pt x="1094536" y="140970"/>
                    </a:lnTo>
                    <a:lnTo>
                      <a:pt x="1094384" y="140970"/>
                    </a:lnTo>
                    <a:lnTo>
                      <a:pt x="1094257" y="142240"/>
                    </a:lnTo>
                    <a:lnTo>
                      <a:pt x="1094105" y="142240"/>
                    </a:lnTo>
                    <a:lnTo>
                      <a:pt x="984326" y="313690"/>
                    </a:lnTo>
                    <a:lnTo>
                      <a:pt x="983881" y="314960"/>
                    </a:lnTo>
                    <a:lnTo>
                      <a:pt x="982802" y="314960"/>
                    </a:lnTo>
                    <a:lnTo>
                      <a:pt x="982179" y="316230"/>
                    </a:lnTo>
                    <a:lnTo>
                      <a:pt x="857796" y="316230"/>
                    </a:lnTo>
                    <a:lnTo>
                      <a:pt x="857186" y="317500"/>
                    </a:lnTo>
                    <a:lnTo>
                      <a:pt x="855903" y="317500"/>
                    </a:lnTo>
                    <a:lnTo>
                      <a:pt x="855611" y="318770"/>
                    </a:lnTo>
                    <a:lnTo>
                      <a:pt x="786244" y="426720"/>
                    </a:lnTo>
                    <a:lnTo>
                      <a:pt x="786091" y="427990"/>
                    </a:lnTo>
                    <a:lnTo>
                      <a:pt x="1059815" y="427990"/>
                    </a:lnTo>
                    <a:lnTo>
                      <a:pt x="1060716" y="426720"/>
                    </a:lnTo>
                    <a:lnTo>
                      <a:pt x="1061580" y="425450"/>
                    </a:lnTo>
                    <a:lnTo>
                      <a:pt x="1062431" y="425450"/>
                    </a:lnTo>
                    <a:lnTo>
                      <a:pt x="1063256" y="424180"/>
                    </a:lnTo>
                    <a:lnTo>
                      <a:pt x="1064056" y="424180"/>
                    </a:lnTo>
                    <a:lnTo>
                      <a:pt x="1065555" y="421640"/>
                    </a:lnTo>
                    <a:lnTo>
                      <a:pt x="1066253" y="420370"/>
                    </a:lnTo>
                    <a:lnTo>
                      <a:pt x="1066927" y="420370"/>
                    </a:lnTo>
                    <a:lnTo>
                      <a:pt x="1067562" y="419100"/>
                    </a:lnTo>
                    <a:lnTo>
                      <a:pt x="1249011" y="134620"/>
                    </a:lnTo>
                    <a:close/>
                  </a:path>
                  <a:path w="2431415" h="511810">
                    <a:moveTo>
                      <a:pt x="1755406" y="203200"/>
                    </a:moveTo>
                    <a:lnTo>
                      <a:pt x="1523060" y="203200"/>
                    </a:lnTo>
                    <a:lnTo>
                      <a:pt x="1455991" y="308610"/>
                    </a:lnTo>
                    <a:lnTo>
                      <a:pt x="1455674" y="308610"/>
                    </a:lnTo>
                    <a:lnTo>
                      <a:pt x="1455534" y="309880"/>
                    </a:lnTo>
                    <a:lnTo>
                      <a:pt x="1455381" y="309880"/>
                    </a:lnTo>
                    <a:lnTo>
                      <a:pt x="1455229" y="311150"/>
                    </a:lnTo>
                    <a:lnTo>
                      <a:pt x="1455381" y="312420"/>
                    </a:lnTo>
                    <a:lnTo>
                      <a:pt x="1455547" y="312420"/>
                    </a:lnTo>
                    <a:lnTo>
                      <a:pt x="1455750" y="313690"/>
                    </a:lnTo>
                    <a:lnTo>
                      <a:pt x="1456296" y="313690"/>
                    </a:lnTo>
                    <a:lnTo>
                      <a:pt x="1456766" y="314960"/>
                    </a:lnTo>
                    <a:lnTo>
                      <a:pt x="1457871" y="314960"/>
                    </a:lnTo>
                    <a:lnTo>
                      <a:pt x="1458188" y="316230"/>
                    </a:lnTo>
                    <a:lnTo>
                      <a:pt x="1533474" y="316230"/>
                    </a:lnTo>
                    <a:lnTo>
                      <a:pt x="1534058" y="317500"/>
                    </a:lnTo>
                    <a:lnTo>
                      <a:pt x="1534820" y="317500"/>
                    </a:lnTo>
                    <a:lnTo>
                      <a:pt x="1535239" y="318770"/>
                    </a:lnTo>
                    <a:lnTo>
                      <a:pt x="1535734" y="318770"/>
                    </a:lnTo>
                    <a:lnTo>
                      <a:pt x="1535912" y="320040"/>
                    </a:lnTo>
                    <a:lnTo>
                      <a:pt x="1535976" y="321310"/>
                    </a:lnTo>
                    <a:lnTo>
                      <a:pt x="1535912" y="322580"/>
                    </a:lnTo>
                    <a:lnTo>
                      <a:pt x="1535747" y="322580"/>
                    </a:lnTo>
                    <a:lnTo>
                      <a:pt x="1535353" y="323850"/>
                    </a:lnTo>
                    <a:lnTo>
                      <a:pt x="1500543" y="378460"/>
                    </a:lnTo>
                    <a:lnTo>
                      <a:pt x="1499971" y="378460"/>
                    </a:lnTo>
                    <a:lnTo>
                      <a:pt x="1499717" y="379730"/>
                    </a:lnTo>
                    <a:lnTo>
                      <a:pt x="1646113" y="379730"/>
                    </a:lnTo>
                    <a:lnTo>
                      <a:pt x="1755584" y="208280"/>
                    </a:lnTo>
                    <a:lnTo>
                      <a:pt x="1756029" y="208280"/>
                    </a:lnTo>
                    <a:lnTo>
                      <a:pt x="1756156" y="207010"/>
                    </a:lnTo>
                    <a:lnTo>
                      <a:pt x="1755863" y="204470"/>
                    </a:lnTo>
                    <a:lnTo>
                      <a:pt x="1755571" y="204470"/>
                    </a:lnTo>
                    <a:lnTo>
                      <a:pt x="1755406" y="203200"/>
                    </a:lnTo>
                    <a:close/>
                  </a:path>
                  <a:path w="2431415" h="511810">
                    <a:moveTo>
                      <a:pt x="1753971" y="201930"/>
                    </a:moveTo>
                    <a:lnTo>
                      <a:pt x="1524025" y="201930"/>
                    </a:lnTo>
                    <a:lnTo>
                      <a:pt x="1523758" y="203200"/>
                    </a:lnTo>
                    <a:lnTo>
                      <a:pt x="1754517" y="203200"/>
                    </a:lnTo>
                    <a:lnTo>
                      <a:pt x="1753971" y="201930"/>
                    </a:lnTo>
                    <a:close/>
                  </a:path>
                  <a:path w="2431415" h="511810">
                    <a:moveTo>
                      <a:pt x="754126" y="10160"/>
                    </a:moveTo>
                    <a:lnTo>
                      <a:pt x="308470" y="10160"/>
                    </a:lnTo>
                    <a:lnTo>
                      <a:pt x="305409" y="11430"/>
                    </a:lnTo>
                    <a:lnTo>
                      <a:pt x="754595" y="11430"/>
                    </a:lnTo>
                    <a:lnTo>
                      <a:pt x="754126" y="10160"/>
                    </a:lnTo>
                    <a:close/>
                  </a:path>
                  <a:path w="2431415" h="511810">
                    <a:moveTo>
                      <a:pt x="1308201" y="10160"/>
                    </a:moveTo>
                    <a:lnTo>
                      <a:pt x="863549" y="10160"/>
                    </a:lnTo>
                    <a:lnTo>
                      <a:pt x="860171" y="11430"/>
                    </a:lnTo>
                    <a:lnTo>
                      <a:pt x="1309154" y="11430"/>
                    </a:lnTo>
                    <a:lnTo>
                      <a:pt x="1308201" y="10160"/>
                    </a:lnTo>
                    <a:close/>
                  </a:path>
                  <a:path w="2431415" h="511810">
                    <a:moveTo>
                      <a:pt x="1861540" y="10160"/>
                    </a:moveTo>
                    <a:lnTo>
                      <a:pt x="1417383" y="10160"/>
                    </a:lnTo>
                    <a:lnTo>
                      <a:pt x="1414005" y="11430"/>
                    </a:lnTo>
                    <a:lnTo>
                      <a:pt x="1863001" y="11430"/>
                    </a:lnTo>
                    <a:lnTo>
                      <a:pt x="1861540" y="10160"/>
                    </a:lnTo>
                    <a:close/>
                  </a:path>
                  <a:path w="2431415" h="511810">
                    <a:moveTo>
                      <a:pt x="751065" y="8890"/>
                    </a:moveTo>
                    <a:lnTo>
                      <a:pt x="314617" y="8890"/>
                    </a:lnTo>
                    <a:lnTo>
                      <a:pt x="311531" y="10160"/>
                    </a:lnTo>
                    <a:lnTo>
                      <a:pt x="752119" y="10160"/>
                    </a:lnTo>
                    <a:lnTo>
                      <a:pt x="751065" y="8890"/>
                    </a:lnTo>
                    <a:close/>
                  </a:path>
                  <a:path w="2431415" h="511810">
                    <a:moveTo>
                      <a:pt x="1306156" y="8890"/>
                    </a:moveTo>
                    <a:lnTo>
                      <a:pt x="870369" y="8890"/>
                    </a:lnTo>
                    <a:lnTo>
                      <a:pt x="866952" y="10160"/>
                    </a:lnTo>
                    <a:lnTo>
                      <a:pt x="1306677" y="10160"/>
                    </a:lnTo>
                    <a:lnTo>
                      <a:pt x="1306156" y="8890"/>
                    </a:lnTo>
                    <a:close/>
                  </a:path>
                  <a:path w="2431415" h="511810">
                    <a:moveTo>
                      <a:pt x="1860003" y="8890"/>
                    </a:moveTo>
                    <a:lnTo>
                      <a:pt x="1424203" y="8890"/>
                    </a:lnTo>
                    <a:lnTo>
                      <a:pt x="1420787" y="10160"/>
                    </a:lnTo>
                    <a:lnTo>
                      <a:pt x="1860524" y="10160"/>
                    </a:lnTo>
                    <a:lnTo>
                      <a:pt x="1860003" y="8890"/>
                    </a:lnTo>
                    <a:close/>
                  </a:path>
                  <a:path w="2431415" h="511810">
                    <a:moveTo>
                      <a:pt x="746747" y="7620"/>
                    </a:moveTo>
                    <a:lnTo>
                      <a:pt x="323799" y="7620"/>
                    </a:lnTo>
                    <a:lnTo>
                      <a:pt x="320738" y="8890"/>
                    </a:lnTo>
                    <a:lnTo>
                      <a:pt x="747826" y="8890"/>
                    </a:lnTo>
                    <a:lnTo>
                      <a:pt x="746747" y="7620"/>
                    </a:lnTo>
                    <a:close/>
                  </a:path>
                  <a:path w="2431415" h="511810">
                    <a:moveTo>
                      <a:pt x="1301165" y="7620"/>
                    </a:moveTo>
                    <a:lnTo>
                      <a:pt x="880706" y="7620"/>
                    </a:lnTo>
                    <a:lnTo>
                      <a:pt x="877252" y="8890"/>
                    </a:lnTo>
                    <a:lnTo>
                      <a:pt x="1302308" y="8890"/>
                    </a:lnTo>
                    <a:lnTo>
                      <a:pt x="1301165" y="7620"/>
                    </a:lnTo>
                    <a:close/>
                  </a:path>
                  <a:path w="2431415" h="511810">
                    <a:moveTo>
                      <a:pt x="1855012" y="7620"/>
                    </a:moveTo>
                    <a:lnTo>
                      <a:pt x="1434541" y="7620"/>
                    </a:lnTo>
                    <a:lnTo>
                      <a:pt x="1431086" y="8890"/>
                    </a:lnTo>
                    <a:lnTo>
                      <a:pt x="1856155" y="8890"/>
                    </a:lnTo>
                    <a:lnTo>
                      <a:pt x="1855012" y="7620"/>
                    </a:lnTo>
                    <a:close/>
                  </a:path>
                  <a:path w="2431415" h="511810">
                    <a:moveTo>
                      <a:pt x="1952752" y="2540"/>
                    </a:moveTo>
                    <a:lnTo>
                      <a:pt x="1940623" y="2540"/>
                    </a:lnTo>
                    <a:lnTo>
                      <a:pt x="1940064" y="3810"/>
                    </a:lnTo>
                    <a:lnTo>
                      <a:pt x="1953133" y="3810"/>
                    </a:lnTo>
                    <a:lnTo>
                      <a:pt x="1952752" y="2540"/>
                    </a:lnTo>
                    <a:close/>
                  </a:path>
                  <a:path w="2431415" h="511810">
                    <a:moveTo>
                      <a:pt x="1951418" y="1270"/>
                    </a:moveTo>
                    <a:lnTo>
                      <a:pt x="1942147" y="1270"/>
                    </a:lnTo>
                    <a:lnTo>
                      <a:pt x="1941233" y="2540"/>
                    </a:lnTo>
                    <a:lnTo>
                      <a:pt x="1952117" y="2540"/>
                    </a:lnTo>
                    <a:lnTo>
                      <a:pt x="1951418" y="1270"/>
                    </a:lnTo>
                    <a:close/>
                  </a:path>
                  <a:path w="2431415" h="511810">
                    <a:moveTo>
                      <a:pt x="1948789" y="0"/>
                    </a:moveTo>
                    <a:lnTo>
                      <a:pt x="1944789" y="0"/>
                    </a:lnTo>
                    <a:lnTo>
                      <a:pt x="1944230" y="1270"/>
                    </a:lnTo>
                    <a:lnTo>
                      <a:pt x="1949348" y="1270"/>
                    </a:lnTo>
                    <a:lnTo>
                      <a:pt x="1948789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wrap="square" lIns="0" tIns="0" rIns="0" bIns="0" rtlCol="0"/>
              <a:lstStyle/>
              <a:p>
                <a:pPr algn="ctr"/>
                <a:endParaRPr/>
              </a:p>
            </p:txBody>
          </p:sp>
          <p:sp>
            <p:nvSpPr>
              <p:cNvPr id="18" name="Text Box 2">
                <a:hlinkClick r:id="rId2"/>
                <a:extLst>
                  <a:ext uri="{FF2B5EF4-FFF2-40B4-BE49-F238E27FC236}">
                    <a16:creationId xmlns:a16="http://schemas.microsoft.com/office/drawing/2014/main" id="{C18870F0-1FB6-472B-C144-3DB3357D078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181" y="6292302"/>
                <a:ext cx="1336862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EUROPOS.GROUP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  <p:sp>
            <p:nvSpPr>
              <p:cNvPr id="19" name="Text Box 2">
                <a:extLst>
                  <a:ext uri="{FF2B5EF4-FFF2-40B4-BE49-F238E27FC236}">
                    <a16:creationId xmlns:a16="http://schemas.microsoft.com/office/drawing/2014/main" id="{5E72A334-5EB8-CD56-B1EA-A357B95F87D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28917" y="6287049"/>
                <a:ext cx="1711455" cy="230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defRPr/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mo" panose="020B0604020202020204" pitchFamily="34" charset="0"/>
                    <a:ea typeface="Arimo" panose="020B0604020202020204" pitchFamily="34" charset="0"/>
                    <a:cs typeface="Arimo" panose="020B0604020202020204" pitchFamily="34" charset="0"/>
                  </a:rPr>
                  <a:t>EUROPOS.RU</a:t>
                </a:r>
                <a:endParaRPr lang="x-none" altLang="x-none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16" name="Text Box 2">
              <a:extLst>
                <a:ext uri="{FF2B5EF4-FFF2-40B4-BE49-F238E27FC236}">
                  <a16:creationId xmlns:a16="http://schemas.microsoft.com/office/drawing/2014/main" id="{F2AE8AD3-70E5-E1D8-8686-95F84726AEF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16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EUROPOS.KZ</a:t>
              </a:r>
              <a:endParaRPr lang="x-none" altLang="x-none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8123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9FC82C-78E1-4725-457D-71B5DE6E94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9268" y="1388268"/>
            <a:ext cx="3828020" cy="60545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E4CDC0-C1F1-4D65-E11F-8CBE87943C51}"/>
              </a:ext>
            </a:extLst>
          </p:cNvPr>
          <p:cNvSpPr txBox="1"/>
          <p:nvPr/>
        </p:nvSpPr>
        <p:spPr>
          <a:xfrm>
            <a:off x="751626" y="2811690"/>
            <a:ext cx="60048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accent1"/>
                </a:solidFill>
                <a:latin typeface="Montserrat ExtraBold" panose="000009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БУДЕМ РАДЫ</a:t>
            </a:r>
          </a:p>
          <a:p>
            <a:r>
              <a:rPr lang="ru-RU" sz="4000" dirty="0">
                <a:solidFill>
                  <a:schemeClr val="accent1"/>
                </a:solidFill>
                <a:latin typeface="Montserrat ExtraBold" panose="000009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СОТРУДНИЧЕСТВУ!</a:t>
            </a:r>
          </a:p>
        </p:txBody>
      </p:sp>
      <p:sp>
        <p:nvSpPr>
          <p:cNvPr id="9" name="Text Box 2">
            <a:hlinkClick r:id="rId3"/>
            <a:extLst>
              <a:ext uri="{FF2B5EF4-FFF2-40B4-BE49-F238E27FC236}">
                <a16:creationId xmlns:a16="http://schemas.microsoft.com/office/drawing/2014/main" id="{84B4D66D-EBF5-E0DA-A1CA-36F2A7E52DC8}"/>
              </a:ext>
            </a:extLst>
          </p:cNvPr>
          <p:cNvSpPr txBox="1">
            <a:spLocks/>
          </p:cNvSpPr>
          <p:nvPr/>
        </p:nvSpPr>
        <p:spPr bwMode="auto">
          <a:xfrm>
            <a:off x="839788" y="4621916"/>
            <a:ext cx="153127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100" b="1" dirty="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EUROPOS.GROUP</a:t>
            </a:r>
            <a:endParaRPr lang="x-none" altLang="x-none" sz="1100" b="1" dirty="0"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sp>
        <p:nvSpPr>
          <p:cNvPr id="10" name="Text Box 2">
            <a:extLst>
              <a:ext uri="{FF2B5EF4-FFF2-40B4-BE49-F238E27FC236}">
                <a16:creationId xmlns:a16="http://schemas.microsoft.com/office/drawing/2014/main" id="{96ECE029-BBC9-8916-1A9A-FF9AA18980A7}"/>
              </a:ext>
            </a:extLst>
          </p:cNvPr>
          <p:cNvSpPr txBox="1">
            <a:spLocks/>
          </p:cNvSpPr>
          <p:nvPr/>
        </p:nvSpPr>
        <p:spPr bwMode="auto">
          <a:xfrm>
            <a:off x="2637584" y="4621916"/>
            <a:ext cx="124647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100" b="1" dirty="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EUROPOS.RU</a:t>
            </a:r>
            <a:endParaRPr lang="x-none" altLang="x-none" sz="1100" b="1" dirty="0"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pic>
        <p:nvPicPr>
          <p:cNvPr id="12" name="Рисунок 11" descr="Изображение выглядит как Шрифт, снимок экрана, Графика, логотип&#10;&#10;Автоматически созданное описание">
            <a:extLst>
              <a:ext uri="{FF2B5EF4-FFF2-40B4-BE49-F238E27FC236}">
                <a16:creationId xmlns:a16="http://schemas.microsoft.com/office/drawing/2014/main" id="{42A2ED1A-D66B-8096-3B44-8871A80CFD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13" y="873126"/>
            <a:ext cx="2240627" cy="665096"/>
          </a:xfrm>
          <a:prstGeom prst="rect">
            <a:avLst/>
          </a:prstGeom>
        </p:spPr>
      </p:pic>
      <p:sp>
        <p:nvSpPr>
          <p:cNvPr id="13" name="Text Box 2">
            <a:extLst>
              <a:ext uri="{FF2B5EF4-FFF2-40B4-BE49-F238E27FC236}">
                <a16:creationId xmlns:a16="http://schemas.microsoft.com/office/drawing/2014/main" id="{60CEA98E-0D0A-53DA-5477-3D5A24646D8B}"/>
              </a:ext>
            </a:extLst>
          </p:cNvPr>
          <p:cNvSpPr txBox="1">
            <a:spLocks/>
          </p:cNvSpPr>
          <p:nvPr/>
        </p:nvSpPr>
        <p:spPr bwMode="auto">
          <a:xfrm>
            <a:off x="3999024" y="4621916"/>
            <a:ext cx="124647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100" b="1" dirty="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EUROPOS.KZ</a:t>
            </a:r>
            <a:endParaRPr lang="x-none" altLang="x-none" sz="1100" b="1" dirty="0"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2771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9">
      <a:dk1>
        <a:srgbClr val="292929"/>
      </a:dk1>
      <a:lt1>
        <a:sysClr val="window" lastClr="FFFFFF"/>
      </a:lt1>
      <a:dk2>
        <a:srgbClr val="292929"/>
      </a:dk2>
      <a:lt2>
        <a:srgbClr val="FFFFFF"/>
      </a:lt2>
      <a:accent1>
        <a:srgbClr val="0B478F"/>
      </a:accent1>
      <a:accent2>
        <a:srgbClr val="0B478F"/>
      </a:accent2>
      <a:accent3>
        <a:srgbClr val="0B478F"/>
      </a:accent3>
      <a:accent4>
        <a:srgbClr val="0B478F"/>
      </a:accent4>
      <a:accent5>
        <a:srgbClr val="0B478F"/>
      </a:accent5>
      <a:accent6>
        <a:srgbClr val="0B478F"/>
      </a:accent6>
      <a:hlink>
        <a:srgbClr val="0B478F"/>
      </a:hlink>
      <a:folHlink>
        <a:srgbClr val="292929"/>
      </a:folHlink>
    </a:clrScheme>
    <a:fontScheme name="Другая 1">
      <a:majorFont>
        <a:latin typeface="opensans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</TotalTime>
  <Words>159</Words>
  <Application>Microsoft Office PowerPoint</Application>
  <PresentationFormat>Широкоэкранный</PresentationFormat>
  <Paragraphs>49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5" baseType="lpstr">
      <vt:lpstr>Arial</vt:lpstr>
      <vt:lpstr>Arimo</vt:lpstr>
      <vt:lpstr>Calibri</vt:lpstr>
      <vt:lpstr>Montserrat ExtraBold</vt:lpstr>
      <vt:lpstr>Montserrat Medium</vt:lpstr>
      <vt:lpstr>Open Sans</vt:lpstr>
      <vt:lpstr>opensans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Чеканова</dc:creator>
  <cp:lastModifiedBy>Баркова Татьяна</cp:lastModifiedBy>
  <cp:revision>17</cp:revision>
  <dcterms:created xsi:type="dcterms:W3CDTF">2024-08-31T11:38:16Z</dcterms:created>
  <dcterms:modified xsi:type="dcterms:W3CDTF">2025-05-16T13:30:06Z</dcterms:modified>
</cp:coreProperties>
</file>