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61" r:id="rId6"/>
    <p:sldId id="262" r:id="rId7"/>
    <p:sldId id="264" r:id="rId8"/>
    <p:sldId id="260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50" userDrawn="1">
          <p15:clr>
            <a:srgbClr val="A4A3A4"/>
          </p15:clr>
        </p15:guide>
        <p15:guide id="2" pos="551" userDrawn="1">
          <p15:clr>
            <a:srgbClr val="A4A3A4"/>
          </p15:clr>
        </p15:guide>
        <p15:guide id="3" pos="7129" userDrawn="1">
          <p15:clr>
            <a:srgbClr val="A4A3A4"/>
          </p15:clr>
        </p15:guide>
        <p15:guide id="4" orient="horz" pos="3997" userDrawn="1">
          <p15:clr>
            <a:srgbClr val="A4A3A4"/>
          </p15:clr>
        </p15:guide>
        <p15:guide id="5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72"/>
      </p:cViewPr>
      <p:guideLst>
        <p:guide orient="horz" pos="550"/>
        <p:guide pos="551"/>
        <p:guide pos="7129"/>
        <p:guide orient="horz" pos="399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103A2-A9BD-5120-FD6E-23B1F7316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725243-1504-EA09-CBC3-5DEB38F62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57552D-40B8-B16F-2A5D-7AF8B0C2E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E053F-649F-1C76-B72C-6BE75C99F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336DB2-9437-288F-980E-6ECFBFFD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351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9BE844-BB9C-51FA-64C4-0B916DF16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A3F3FC9-CCB8-D1E8-F76F-C78BAA760D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CE3C5C-C4D1-0494-C4BA-8C7BBF512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89867B-5395-6C17-24C8-9E63ADA6A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E2FB5A-CBE0-C4D9-DF67-2E463E2F9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694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BE4192D-E69F-32AC-D8AE-9A9BAA2BD3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11C849-2B8B-98B3-DB90-C5D9F1ABD5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E9582B-C242-B698-A2BC-9FFCFF8F2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CF1089-BFE1-D8E2-545A-534587A3E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7AC5D8-4BB0-FEA3-6D86-618CE1B65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434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D4FD4F-A623-F3E6-760B-4B25D408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BFFE5E-C902-C3FA-ED25-0C5C25564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567BE3-868E-B4F4-D8A1-B62BE2BB2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04F5BB-FDF8-310A-00E3-C9D4BC18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980096-152B-600C-91C5-248DAF8E0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737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E2FABB-9D07-B72F-AF9D-5E648E6AB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FE7EA3-C188-DEF5-4041-5957813E4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0F9A0F-BDF5-C62D-346E-0E68FBB29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0B572C-973F-332C-E321-E49D1DB14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F84163-3BE3-87A4-CCB0-F26F9FD9D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369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5794A-52A0-9208-30DF-E61A6A7FA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7B8941-85B5-9F6A-A624-2531EB7F1C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0521FB-276C-8ED5-C2EB-102380357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D10A77-55C1-7316-8F49-7C58C75EA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128FB9-D5E2-EB37-2DED-5A8175585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85DA02-EFF8-0436-5BDA-C08ABAAF0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064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D2B228-C767-9B96-BCD4-B0751AF1B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54A4C6-5540-3059-3805-64D555A69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7A49D2-182D-24C3-84E2-B40F92DC4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1730CA-F6FD-E2F0-7C97-135CFFFF5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EE21FC0-28C2-D753-EC56-8A88358171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A7433B-314D-978F-C92A-9B40CC36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64A0205-6443-A59E-90C1-91ECCE088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FE0813-27CB-3822-3ED1-BD2902C11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94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05936D-8160-95DE-CFFA-EC6FA8A3F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3055559-EA0F-C1BD-0325-8047C8857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B3A6DD1-131F-D104-B26F-CB38F7F0A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43D69E-C4A2-0AD1-465F-4430F9F22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420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44D67A-2227-49DE-EB98-A164D342D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593356-CC82-78B6-5D32-465A06908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9A548E-CF93-A7EB-AA89-C992C6380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485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5B4405-1318-B578-0FE2-BF809417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988E3D-36B6-01FA-A699-393C414A1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10311B-EBB8-D21F-629E-38FA9D09E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BF817E-0225-36D2-6829-429D462D8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A90E0C-DA61-5D9B-4E71-6732A6111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75AA60-EF5A-BBBB-BFE2-495FD92AD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859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00D104-8950-C503-A7FF-4A14FE7C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39057AF-73C7-6E55-0E37-A2577F35E4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642CEE-F518-E47F-C20C-900056700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A8B1C5-89AB-2678-4AFC-B0C410A05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9193-CFE6-4872-9A47-3A09CA9F8C5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CABDB4-7A3E-E555-E862-E325C47BA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B26851F-BA27-B010-ED4D-E1775DC54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540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8AE6E-6B8E-68E9-EDF3-12CB75320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208C87-9B2A-41E2-CFFA-5B3857D52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4BBFBC-503C-29F2-0A99-138E5D9D02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629193-CFE6-4872-9A47-3A09CA9F8C58}" type="datetimeFigureOut">
              <a:rPr lang="ru-RU" smtClean="0"/>
              <a:t>16.05.2025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87E572-BFBE-E0E1-EE20-F4A1DE11E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B0C1F8-B5D0-8EA5-C829-35C4BD213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84DBC6-FC98-4CF4-8D42-AAB6C72DC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97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europos.kz/" TargetMode="External"/><Relationship Id="rId4" Type="http://schemas.openxmlformats.org/officeDocument/2006/relationships/hyperlink" Target="https://europos.group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os.group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uropos.kz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www.europos.kz/" TargetMode="External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uropos.kz/" TargetMode="Externa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hyperlink" Target="https://www.europos.kz/" TargetMode="External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openxmlformats.org/officeDocument/2006/relationships/image" Target="../media/image16.jpeg"/><Relationship Id="rId2" Type="http://schemas.openxmlformats.org/officeDocument/2006/relationships/hyperlink" Target="https://europos.group/" TargetMode="External"/><Relationship Id="rId16" Type="http://schemas.openxmlformats.org/officeDocument/2006/relationships/hyperlink" Target="https://www.europos.kz/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5.jpeg"/><Relationship Id="rId5" Type="http://schemas.openxmlformats.org/officeDocument/2006/relationships/image" Target="../media/image12.png"/><Relationship Id="rId15" Type="http://schemas.openxmlformats.org/officeDocument/2006/relationships/image" Target="../media/image18.jpe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4.png"/><Relationship Id="rId1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hyperlink" Target="https://europos.group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hyperlink" Target="https://www.europos.kz/" TargetMode="External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microsoft.com/office/2007/relationships/hdphoto" Target="../media/hdphoto6.wdp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os.group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uropos.kz/" TargetMode="Externa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диаграмма, Технический чертеж, дизайн">
            <a:extLst>
              <a:ext uri="{FF2B5EF4-FFF2-40B4-BE49-F238E27FC236}">
                <a16:creationId xmlns:a16="http://schemas.microsoft.com/office/drawing/2014/main" id="{04C7BFEA-E2C4-83E3-A4A4-AD995749B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51" y="2009553"/>
            <a:ext cx="7728131" cy="4983527"/>
          </a:xfrm>
          <a:prstGeom prst="rect">
            <a:avLst/>
          </a:prstGeom>
        </p:spPr>
      </p:pic>
      <p:pic>
        <p:nvPicPr>
          <p:cNvPr id="9" name="Рисунок 8" descr="Изображение выглядит как Шрифт, текст, логотип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E47F6161-2C8D-A36D-1C6B-C86E41EA6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830" y="871870"/>
            <a:ext cx="2085740" cy="617336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AAFF2387-F45E-BBF0-A589-446EDCA56947}"/>
              </a:ext>
            </a:extLst>
          </p:cNvPr>
          <p:cNvGrpSpPr/>
          <p:nvPr/>
        </p:nvGrpSpPr>
        <p:grpSpPr>
          <a:xfrm>
            <a:off x="751626" y="717077"/>
            <a:ext cx="6495150" cy="1938992"/>
            <a:chOff x="796893" y="1599579"/>
            <a:chExt cx="6019052" cy="293034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8AECA9F-3D70-907C-5955-FEC9C365728C}"/>
                </a:ext>
              </a:extLst>
            </p:cNvPr>
            <p:cNvSpPr txBox="1"/>
            <p:nvPr/>
          </p:nvSpPr>
          <p:spPr>
            <a:xfrm>
              <a:off x="796893" y="1599579"/>
              <a:ext cx="6004876" cy="2930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>
                  <a:solidFill>
                    <a:schemeClr val="bg1"/>
                  </a:solidFill>
                  <a:latin typeface="Montserrat ExtraBold" panose="00000900000000000000" pitchFamily="2" charset="-52"/>
                  <a:ea typeface="Open Sans" panose="020B0606030504020204" pitchFamily="34" charset="0"/>
                  <a:cs typeface="Open Sans" panose="020B0606030504020204" pitchFamily="34" charset="0"/>
                </a:rPr>
                <a:t>ПЛАСТИКОВЫЕ </a:t>
              </a:r>
            </a:p>
            <a:p>
              <a:r>
                <a:rPr lang="ru-RU" sz="4000" dirty="0">
                  <a:solidFill>
                    <a:schemeClr val="bg1"/>
                  </a:solidFill>
                  <a:latin typeface="Montserrat ExtraBold" panose="00000900000000000000" pitchFamily="2" charset="-52"/>
                  <a:ea typeface="Open Sans" panose="020B0606030504020204" pitchFamily="34" charset="0"/>
                  <a:cs typeface="Open Sans" panose="020B0606030504020204" pitchFamily="34" charset="0"/>
                </a:rPr>
                <a:t>КЛИК-РАМКИ </a:t>
              </a:r>
              <a:r>
                <a:rPr lang="en-US" sz="4000" dirty="0">
                  <a:solidFill>
                    <a:schemeClr val="bg1"/>
                  </a:solidFill>
                  <a:latin typeface="Montserrat ExtraBold" panose="00000900000000000000" pitchFamily="2" charset="-52"/>
                  <a:ea typeface="Open Sans" panose="020B0606030504020204" pitchFamily="34" charset="0"/>
                  <a:cs typeface="Open Sans" panose="020B0606030504020204" pitchFamily="34" charset="0"/>
                </a:rPr>
                <a:t>PCF-25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0D32B8A-9754-7617-DA0A-4B9ABEF42A0D}"/>
                </a:ext>
              </a:extLst>
            </p:cNvPr>
            <p:cNvSpPr txBox="1"/>
            <p:nvPr/>
          </p:nvSpPr>
          <p:spPr>
            <a:xfrm>
              <a:off x="811069" y="2277940"/>
              <a:ext cx="60048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ru-RU" sz="2000" dirty="0">
                <a:solidFill>
                  <a:schemeClr val="bg1"/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4" name="Text Box 2">
            <a:hlinkClick r:id="rId4"/>
            <a:extLst>
              <a:ext uri="{FF2B5EF4-FFF2-40B4-BE49-F238E27FC236}">
                <a16:creationId xmlns:a16="http://schemas.microsoft.com/office/drawing/2014/main" id="{3486103E-2A38-7ED1-F827-9B46B113F277}"/>
              </a:ext>
            </a:extLst>
          </p:cNvPr>
          <p:cNvSpPr txBox="1">
            <a:spLocks/>
          </p:cNvSpPr>
          <p:nvPr/>
        </p:nvSpPr>
        <p:spPr bwMode="auto">
          <a:xfrm>
            <a:off x="839788" y="6171331"/>
            <a:ext cx="127919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b="1" dirty="0">
                <a:solidFill>
                  <a:schemeClr val="bg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EUROPOS.GROUP</a:t>
            </a:r>
            <a:endParaRPr lang="x-none" altLang="x-none" sz="1000" b="1" dirty="0">
              <a:solidFill>
                <a:schemeClr val="bg1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8F47CEA2-BA60-31FA-296D-180C71F1F4C1}"/>
              </a:ext>
            </a:extLst>
          </p:cNvPr>
          <p:cNvSpPr txBox="1">
            <a:spLocks/>
          </p:cNvSpPr>
          <p:nvPr/>
        </p:nvSpPr>
        <p:spPr bwMode="auto">
          <a:xfrm>
            <a:off x="2467463" y="6171331"/>
            <a:ext cx="104128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b="1" dirty="0">
                <a:solidFill>
                  <a:schemeClr val="bg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000" b="1" dirty="0">
              <a:solidFill>
                <a:schemeClr val="bg1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F440408B-B230-08F7-2008-0583D0C2B359}"/>
              </a:ext>
            </a:extLst>
          </p:cNvPr>
          <p:cNvSpPr txBox="1">
            <a:spLocks/>
          </p:cNvSpPr>
          <p:nvPr/>
        </p:nvSpPr>
        <p:spPr bwMode="auto">
          <a:xfrm>
            <a:off x="3756418" y="6171331"/>
            <a:ext cx="104128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000" b="1" dirty="0">
                <a:solidFill>
                  <a:schemeClr val="bg1"/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EUROPOS.KZ</a:t>
            </a:r>
            <a:endParaRPr lang="x-none" altLang="x-none" sz="1000" b="1" dirty="0">
              <a:solidFill>
                <a:schemeClr val="bg1"/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165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7D66776B-6A75-5B51-4968-C2D9FB3AB9CB}"/>
              </a:ext>
            </a:extLst>
          </p:cNvPr>
          <p:cNvSpPr txBox="1"/>
          <p:nvPr/>
        </p:nvSpPr>
        <p:spPr>
          <a:xfrm>
            <a:off x="6490893" y="2452014"/>
            <a:ext cx="4805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ПЛАСТИКОВЫЕ </a:t>
            </a:r>
          </a:p>
          <a:p>
            <a:r>
              <a:rPr lang="ru-RU" sz="3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КЛИК-РАМКИ </a:t>
            </a:r>
            <a:r>
              <a:rPr lang="en-US" sz="3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PCF-25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D5CC78-A6EF-E5D3-9F5D-EAE1E793D175}"/>
              </a:ext>
            </a:extLst>
          </p:cNvPr>
          <p:cNvSpPr txBox="1"/>
          <p:nvPr/>
        </p:nvSpPr>
        <p:spPr>
          <a:xfrm>
            <a:off x="6490893" y="3553408"/>
            <a:ext cx="5396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14592"/>
                </a:solidFill>
                <a:latin typeface="Montserrat Medium" panose="00000600000000000000" pitchFamily="2" charset="-52"/>
                <a:cs typeface="SOAHGH+Montserrat-Bold"/>
              </a:rPr>
              <a:t>Удобное размещение информации на стене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8400D13-4D06-438F-A037-39C456EA3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63" y="1275767"/>
            <a:ext cx="5316316" cy="4306466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6E25F6D-4B50-CE25-C386-C812D8C1E711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7ED392DD-3E42-0F61-C15B-704BA77BC80B}"/>
                </a:ext>
              </a:extLst>
            </p:cNvPr>
            <p:cNvGrpSpPr/>
            <p:nvPr/>
          </p:nvGrpSpPr>
          <p:grpSpPr>
            <a:xfrm>
              <a:off x="832181" y="6287049"/>
              <a:ext cx="10517006" cy="244865"/>
              <a:chOff x="832181" y="6287049"/>
              <a:chExt cx="10517006" cy="244865"/>
            </a:xfrm>
          </p:grpSpPr>
          <p:sp>
            <p:nvSpPr>
              <p:cNvPr id="6" name="object 4">
                <a:extLst>
                  <a:ext uri="{FF2B5EF4-FFF2-40B4-BE49-F238E27FC236}">
                    <a16:creationId xmlns:a16="http://schemas.microsoft.com/office/drawing/2014/main" id="{62652A99-7F08-C886-F8C5-45FCE7D670A2}"/>
                  </a:ext>
                </a:extLst>
              </p:cNvPr>
              <p:cNvSpPr/>
              <p:nvPr/>
            </p:nvSpPr>
            <p:spPr>
              <a:xfrm>
                <a:off x="10512870" y="6355871"/>
                <a:ext cx="836317" cy="176043"/>
              </a:xfrm>
              <a:custGeom>
                <a:avLst/>
                <a:gdLst/>
                <a:ahLst/>
                <a:cxnLst/>
                <a:rect l="l" t="t" r="r" b="b"/>
                <a:pathLst>
                  <a:path w="2431415" h="511810">
                    <a:moveTo>
                      <a:pt x="2099118" y="393700"/>
                    </a:moveTo>
                    <a:lnTo>
                      <a:pt x="1901494" y="393700"/>
                    </a:lnTo>
                    <a:lnTo>
                      <a:pt x="1902599" y="394970"/>
                    </a:lnTo>
                    <a:lnTo>
                      <a:pt x="1905812" y="394970"/>
                    </a:lnTo>
                    <a:lnTo>
                      <a:pt x="1906854" y="396240"/>
                    </a:lnTo>
                    <a:lnTo>
                      <a:pt x="1907882" y="396240"/>
                    </a:lnTo>
                    <a:lnTo>
                      <a:pt x="1908898" y="397510"/>
                    </a:lnTo>
                    <a:lnTo>
                      <a:pt x="2127719" y="511810"/>
                    </a:lnTo>
                    <a:lnTo>
                      <a:pt x="2135695" y="511810"/>
                    </a:lnTo>
                    <a:lnTo>
                      <a:pt x="2136406" y="510540"/>
                    </a:lnTo>
                    <a:lnTo>
                      <a:pt x="2137270" y="510540"/>
                    </a:lnTo>
                    <a:lnTo>
                      <a:pt x="2137841" y="509270"/>
                    </a:lnTo>
                    <a:lnTo>
                      <a:pt x="2138349" y="509270"/>
                    </a:lnTo>
                    <a:lnTo>
                      <a:pt x="2138781" y="508000"/>
                    </a:lnTo>
                    <a:lnTo>
                      <a:pt x="2139022" y="508000"/>
                    </a:lnTo>
                    <a:lnTo>
                      <a:pt x="2139226" y="506730"/>
                    </a:lnTo>
                    <a:lnTo>
                      <a:pt x="2139391" y="506730"/>
                    </a:lnTo>
                    <a:lnTo>
                      <a:pt x="2139569" y="505460"/>
                    </a:lnTo>
                    <a:lnTo>
                      <a:pt x="2139416" y="501650"/>
                    </a:lnTo>
                    <a:lnTo>
                      <a:pt x="2139251" y="501650"/>
                    </a:lnTo>
                    <a:lnTo>
                      <a:pt x="2099118" y="393700"/>
                    </a:lnTo>
                    <a:close/>
                  </a:path>
                  <a:path w="2431415" h="511810">
                    <a:moveTo>
                      <a:pt x="1634756" y="509270"/>
                    </a:moveTo>
                    <a:lnTo>
                      <a:pt x="1628533" y="509270"/>
                    </a:lnTo>
                    <a:lnTo>
                      <a:pt x="1629067" y="510540"/>
                    </a:lnTo>
                    <a:lnTo>
                      <a:pt x="1634210" y="510540"/>
                    </a:lnTo>
                    <a:lnTo>
                      <a:pt x="1634756" y="509270"/>
                    </a:lnTo>
                    <a:close/>
                  </a:path>
                  <a:path w="2431415" h="511810">
                    <a:moveTo>
                      <a:pt x="1953666" y="3810"/>
                    </a:moveTo>
                    <a:lnTo>
                      <a:pt x="1939747" y="3810"/>
                    </a:lnTo>
                    <a:lnTo>
                      <a:pt x="1624596" y="497840"/>
                    </a:lnTo>
                    <a:lnTo>
                      <a:pt x="1624190" y="499110"/>
                    </a:lnTo>
                    <a:lnTo>
                      <a:pt x="1623783" y="499110"/>
                    </a:lnTo>
                    <a:lnTo>
                      <a:pt x="1623637" y="500380"/>
                    </a:lnTo>
                    <a:lnTo>
                      <a:pt x="1623574" y="502920"/>
                    </a:lnTo>
                    <a:lnTo>
                      <a:pt x="1623656" y="504190"/>
                    </a:lnTo>
                    <a:lnTo>
                      <a:pt x="1623809" y="504190"/>
                    </a:lnTo>
                    <a:lnTo>
                      <a:pt x="1623999" y="505460"/>
                    </a:lnTo>
                    <a:lnTo>
                      <a:pt x="1624355" y="505460"/>
                    </a:lnTo>
                    <a:lnTo>
                      <a:pt x="1624952" y="506730"/>
                    </a:lnTo>
                    <a:lnTo>
                      <a:pt x="1625307" y="508000"/>
                    </a:lnTo>
                    <a:lnTo>
                      <a:pt x="1626323" y="508000"/>
                    </a:lnTo>
                    <a:lnTo>
                      <a:pt x="1627009" y="509270"/>
                    </a:lnTo>
                    <a:lnTo>
                      <a:pt x="1635290" y="509270"/>
                    </a:lnTo>
                    <a:lnTo>
                      <a:pt x="1879333" y="396240"/>
                    </a:lnTo>
                    <a:lnTo>
                      <a:pt x="1880374" y="396240"/>
                    </a:lnTo>
                    <a:lnTo>
                      <a:pt x="1881428" y="394970"/>
                    </a:lnTo>
                    <a:lnTo>
                      <a:pt x="1884667" y="394970"/>
                    </a:lnTo>
                    <a:lnTo>
                      <a:pt x="1885759" y="393700"/>
                    </a:lnTo>
                    <a:lnTo>
                      <a:pt x="2099118" y="393700"/>
                    </a:lnTo>
                    <a:lnTo>
                      <a:pt x="2072678" y="322580"/>
                    </a:lnTo>
                    <a:lnTo>
                      <a:pt x="2072347" y="321310"/>
                    </a:lnTo>
                    <a:lnTo>
                      <a:pt x="2072220" y="321310"/>
                    </a:lnTo>
                    <a:lnTo>
                      <a:pt x="2072005" y="320040"/>
                    </a:lnTo>
                    <a:lnTo>
                      <a:pt x="2072055" y="314960"/>
                    </a:lnTo>
                    <a:lnTo>
                      <a:pt x="2072144" y="313690"/>
                    </a:lnTo>
                    <a:lnTo>
                      <a:pt x="2072589" y="312420"/>
                    </a:lnTo>
                    <a:lnTo>
                      <a:pt x="2072970" y="311150"/>
                    </a:lnTo>
                    <a:lnTo>
                      <a:pt x="2073427" y="309880"/>
                    </a:lnTo>
                    <a:lnTo>
                      <a:pt x="2073681" y="309880"/>
                    </a:lnTo>
                    <a:lnTo>
                      <a:pt x="2074240" y="308610"/>
                    </a:lnTo>
                    <a:lnTo>
                      <a:pt x="2074887" y="307340"/>
                    </a:lnTo>
                    <a:lnTo>
                      <a:pt x="2075586" y="307340"/>
                    </a:lnTo>
                    <a:lnTo>
                      <a:pt x="2075954" y="306070"/>
                    </a:lnTo>
                    <a:lnTo>
                      <a:pt x="2076348" y="306070"/>
                    </a:lnTo>
                    <a:lnTo>
                      <a:pt x="2077161" y="304800"/>
                    </a:lnTo>
                    <a:lnTo>
                      <a:pt x="2078037" y="304800"/>
                    </a:lnTo>
                    <a:lnTo>
                      <a:pt x="2078964" y="303530"/>
                    </a:lnTo>
                    <a:lnTo>
                      <a:pt x="2079942" y="303530"/>
                    </a:lnTo>
                    <a:lnTo>
                      <a:pt x="2080958" y="302260"/>
                    </a:lnTo>
                    <a:lnTo>
                      <a:pt x="2427300" y="142240"/>
                    </a:lnTo>
                    <a:lnTo>
                      <a:pt x="2428265" y="140970"/>
                    </a:lnTo>
                    <a:lnTo>
                      <a:pt x="2428938" y="140970"/>
                    </a:lnTo>
                    <a:lnTo>
                      <a:pt x="2429548" y="139700"/>
                    </a:lnTo>
                    <a:lnTo>
                      <a:pt x="2430081" y="139700"/>
                    </a:lnTo>
                    <a:lnTo>
                      <a:pt x="2430399" y="138430"/>
                    </a:lnTo>
                    <a:lnTo>
                      <a:pt x="2430678" y="138430"/>
                    </a:lnTo>
                    <a:lnTo>
                      <a:pt x="2430919" y="137160"/>
                    </a:lnTo>
                    <a:lnTo>
                      <a:pt x="2431313" y="137160"/>
                    </a:lnTo>
                    <a:lnTo>
                      <a:pt x="2431338" y="132080"/>
                    </a:lnTo>
                    <a:lnTo>
                      <a:pt x="2431186" y="132080"/>
                    </a:lnTo>
                    <a:lnTo>
                      <a:pt x="2430983" y="130810"/>
                    </a:lnTo>
                    <a:lnTo>
                      <a:pt x="2430602" y="130810"/>
                    </a:lnTo>
                    <a:lnTo>
                      <a:pt x="2430322" y="129540"/>
                    </a:lnTo>
                    <a:lnTo>
                      <a:pt x="2429814" y="129540"/>
                    </a:lnTo>
                    <a:lnTo>
                      <a:pt x="2429243" y="128270"/>
                    </a:lnTo>
                    <a:lnTo>
                      <a:pt x="2428608" y="128270"/>
                    </a:lnTo>
                    <a:lnTo>
                      <a:pt x="2427668" y="127000"/>
                    </a:lnTo>
                    <a:lnTo>
                      <a:pt x="2426106" y="127000"/>
                    </a:lnTo>
                    <a:lnTo>
                      <a:pt x="2424988" y="125730"/>
                    </a:lnTo>
                    <a:lnTo>
                      <a:pt x="2005863" y="125730"/>
                    </a:lnTo>
                    <a:lnTo>
                      <a:pt x="2004771" y="124460"/>
                    </a:lnTo>
                    <a:lnTo>
                      <a:pt x="2003196" y="124460"/>
                    </a:lnTo>
                    <a:lnTo>
                      <a:pt x="2002688" y="123190"/>
                    </a:lnTo>
                    <a:lnTo>
                      <a:pt x="2001697" y="123190"/>
                    </a:lnTo>
                    <a:lnTo>
                      <a:pt x="2000758" y="121920"/>
                    </a:lnTo>
                    <a:lnTo>
                      <a:pt x="1999449" y="121920"/>
                    </a:lnTo>
                    <a:lnTo>
                      <a:pt x="1998637" y="120650"/>
                    </a:lnTo>
                    <a:lnTo>
                      <a:pt x="1998256" y="120650"/>
                    </a:lnTo>
                    <a:lnTo>
                      <a:pt x="1997202" y="118110"/>
                    </a:lnTo>
                    <a:lnTo>
                      <a:pt x="1996884" y="118110"/>
                    </a:lnTo>
                    <a:lnTo>
                      <a:pt x="1996300" y="116840"/>
                    </a:lnTo>
                    <a:lnTo>
                      <a:pt x="1996033" y="116840"/>
                    </a:lnTo>
                    <a:lnTo>
                      <a:pt x="1954593" y="5080"/>
                    </a:lnTo>
                    <a:lnTo>
                      <a:pt x="1954250" y="5080"/>
                    </a:lnTo>
                    <a:lnTo>
                      <a:pt x="1953666" y="3810"/>
                    </a:lnTo>
                    <a:close/>
                  </a:path>
                  <a:path w="2431415" h="511810">
                    <a:moveTo>
                      <a:pt x="444957" y="502920"/>
                    </a:moveTo>
                    <a:lnTo>
                      <a:pt x="45097" y="502920"/>
                    </a:lnTo>
                    <a:lnTo>
                      <a:pt x="48336" y="504190"/>
                    </a:lnTo>
                    <a:lnTo>
                      <a:pt x="444957" y="502920"/>
                    </a:lnTo>
                    <a:close/>
                  </a:path>
                  <a:path w="2431415" h="511810">
                    <a:moveTo>
                      <a:pt x="615670" y="502920"/>
                    </a:moveTo>
                    <a:lnTo>
                      <a:pt x="520611" y="502920"/>
                    </a:lnTo>
                    <a:lnTo>
                      <a:pt x="521271" y="504190"/>
                    </a:lnTo>
                    <a:lnTo>
                      <a:pt x="612216" y="504190"/>
                    </a:lnTo>
                    <a:lnTo>
                      <a:pt x="615670" y="502920"/>
                    </a:lnTo>
                    <a:close/>
                  </a:path>
                  <a:path w="2431415" h="511810">
                    <a:moveTo>
                      <a:pt x="1552511" y="502920"/>
                    </a:moveTo>
                    <a:lnTo>
                      <a:pt x="1152918" y="502920"/>
                    </a:lnTo>
                    <a:lnTo>
                      <a:pt x="1154645" y="504190"/>
                    </a:lnTo>
                    <a:lnTo>
                      <a:pt x="1552511" y="502920"/>
                    </a:lnTo>
                    <a:close/>
                  </a:path>
                  <a:path w="2431415" h="511810">
                    <a:moveTo>
                      <a:pt x="451078" y="501650"/>
                    </a:moveTo>
                    <a:lnTo>
                      <a:pt x="36956" y="501650"/>
                    </a:lnTo>
                    <a:lnTo>
                      <a:pt x="38569" y="502920"/>
                    </a:lnTo>
                    <a:lnTo>
                      <a:pt x="449046" y="502920"/>
                    </a:lnTo>
                    <a:lnTo>
                      <a:pt x="451078" y="501650"/>
                    </a:lnTo>
                    <a:close/>
                  </a:path>
                  <a:path w="2431415" h="511810">
                    <a:moveTo>
                      <a:pt x="625970" y="501650"/>
                    </a:moveTo>
                    <a:lnTo>
                      <a:pt x="518426" y="501650"/>
                    </a:lnTo>
                    <a:lnTo>
                      <a:pt x="518934" y="502920"/>
                    </a:lnTo>
                    <a:lnTo>
                      <a:pt x="622554" y="502920"/>
                    </a:lnTo>
                    <a:lnTo>
                      <a:pt x="625970" y="501650"/>
                    </a:lnTo>
                    <a:close/>
                  </a:path>
                  <a:path w="2431415" h="511810">
                    <a:moveTo>
                      <a:pt x="1559280" y="501650"/>
                    </a:moveTo>
                    <a:lnTo>
                      <a:pt x="1146124" y="501650"/>
                    </a:lnTo>
                    <a:lnTo>
                      <a:pt x="1147813" y="502920"/>
                    </a:lnTo>
                    <a:lnTo>
                      <a:pt x="1558175" y="502920"/>
                    </a:lnTo>
                    <a:lnTo>
                      <a:pt x="1559280" y="501650"/>
                    </a:lnTo>
                    <a:close/>
                  </a:path>
                  <a:path w="2431415" h="511810">
                    <a:moveTo>
                      <a:pt x="454063" y="500380"/>
                    </a:moveTo>
                    <a:lnTo>
                      <a:pt x="33718" y="500380"/>
                    </a:lnTo>
                    <a:lnTo>
                      <a:pt x="35331" y="501650"/>
                    </a:lnTo>
                    <a:lnTo>
                      <a:pt x="453072" y="501650"/>
                    </a:lnTo>
                    <a:lnTo>
                      <a:pt x="454063" y="500380"/>
                    </a:lnTo>
                    <a:close/>
                  </a:path>
                  <a:path w="2431415" h="511810">
                    <a:moveTo>
                      <a:pt x="632752" y="500380"/>
                    </a:moveTo>
                    <a:lnTo>
                      <a:pt x="517461" y="500380"/>
                    </a:lnTo>
                    <a:lnTo>
                      <a:pt x="517613" y="501650"/>
                    </a:lnTo>
                    <a:lnTo>
                      <a:pt x="629373" y="501650"/>
                    </a:lnTo>
                    <a:lnTo>
                      <a:pt x="632752" y="500380"/>
                    </a:lnTo>
                    <a:close/>
                  </a:path>
                  <a:path w="2431415" h="511810">
                    <a:moveTo>
                      <a:pt x="1562506" y="500380"/>
                    </a:moveTo>
                    <a:lnTo>
                      <a:pt x="1141171" y="500380"/>
                    </a:lnTo>
                    <a:lnTo>
                      <a:pt x="1142796" y="501650"/>
                    </a:lnTo>
                    <a:lnTo>
                      <a:pt x="1561439" y="501650"/>
                    </a:lnTo>
                    <a:lnTo>
                      <a:pt x="1562506" y="500380"/>
                    </a:lnTo>
                    <a:close/>
                  </a:path>
                  <a:path w="2431415" h="511810">
                    <a:moveTo>
                      <a:pt x="755510" y="11430"/>
                    </a:moveTo>
                    <a:lnTo>
                      <a:pt x="302361" y="11430"/>
                    </a:lnTo>
                    <a:lnTo>
                      <a:pt x="293319" y="15240"/>
                    </a:lnTo>
                    <a:lnTo>
                      <a:pt x="287451" y="17780"/>
                    </a:lnTo>
                    <a:lnTo>
                      <a:pt x="281736" y="20320"/>
                    </a:lnTo>
                    <a:lnTo>
                      <a:pt x="278942" y="21590"/>
                    </a:lnTo>
                    <a:lnTo>
                      <a:pt x="276212" y="24130"/>
                    </a:lnTo>
                    <a:lnTo>
                      <a:pt x="270929" y="26670"/>
                    </a:lnTo>
                    <a:lnTo>
                      <a:pt x="268389" y="29210"/>
                    </a:lnTo>
                    <a:lnTo>
                      <a:pt x="265912" y="31750"/>
                    </a:lnTo>
                    <a:lnTo>
                      <a:pt x="263499" y="33020"/>
                    </a:lnTo>
                    <a:lnTo>
                      <a:pt x="261162" y="35560"/>
                    </a:lnTo>
                    <a:lnTo>
                      <a:pt x="258914" y="38100"/>
                    </a:lnTo>
                    <a:lnTo>
                      <a:pt x="256743" y="39370"/>
                    </a:lnTo>
                    <a:lnTo>
                      <a:pt x="7746" y="426720"/>
                    </a:lnTo>
                    <a:lnTo>
                      <a:pt x="6096" y="429260"/>
                    </a:lnTo>
                    <a:lnTo>
                      <a:pt x="5334" y="430530"/>
                    </a:lnTo>
                    <a:lnTo>
                      <a:pt x="4622" y="431800"/>
                    </a:lnTo>
                    <a:lnTo>
                      <a:pt x="3937" y="434340"/>
                    </a:lnTo>
                    <a:lnTo>
                      <a:pt x="3314" y="435610"/>
                    </a:lnTo>
                    <a:lnTo>
                      <a:pt x="2730" y="436880"/>
                    </a:lnTo>
                    <a:lnTo>
                      <a:pt x="2197" y="438150"/>
                    </a:lnTo>
                    <a:lnTo>
                      <a:pt x="1714" y="440690"/>
                    </a:lnTo>
                    <a:lnTo>
                      <a:pt x="1295" y="441960"/>
                    </a:lnTo>
                    <a:lnTo>
                      <a:pt x="914" y="443230"/>
                    </a:lnTo>
                    <a:lnTo>
                      <a:pt x="596" y="445770"/>
                    </a:lnTo>
                    <a:lnTo>
                      <a:pt x="342" y="447040"/>
                    </a:lnTo>
                    <a:lnTo>
                      <a:pt x="139" y="448310"/>
                    </a:lnTo>
                    <a:lnTo>
                      <a:pt x="63" y="449580"/>
                    </a:lnTo>
                    <a:lnTo>
                      <a:pt x="0" y="457200"/>
                    </a:lnTo>
                    <a:lnTo>
                      <a:pt x="139" y="458470"/>
                    </a:lnTo>
                    <a:lnTo>
                      <a:pt x="342" y="461010"/>
                    </a:lnTo>
                    <a:lnTo>
                      <a:pt x="609" y="462280"/>
                    </a:lnTo>
                    <a:lnTo>
                      <a:pt x="927" y="463550"/>
                    </a:lnTo>
                    <a:lnTo>
                      <a:pt x="1295" y="466090"/>
                    </a:lnTo>
                    <a:lnTo>
                      <a:pt x="1727" y="467360"/>
                    </a:lnTo>
                    <a:lnTo>
                      <a:pt x="2197" y="468630"/>
                    </a:lnTo>
                    <a:lnTo>
                      <a:pt x="2730" y="469900"/>
                    </a:lnTo>
                    <a:lnTo>
                      <a:pt x="3302" y="472440"/>
                    </a:lnTo>
                    <a:lnTo>
                      <a:pt x="10502" y="483870"/>
                    </a:lnTo>
                    <a:lnTo>
                      <a:pt x="11556" y="486410"/>
                    </a:lnTo>
                    <a:lnTo>
                      <a:pt x="12649" y="486410"/>
                    </a:lnTo>
                    <a:lnTo>
                      <a:pt x="13792" y="487680"/>
                    </a:lnTo>
                    <a:lnTo>
                      <a:pt x="14973" y="488950"/>
                    </a:lnTo>
                    <a:lnTo>
                      <a:pt x="16205" y="490220"/>
                    </a:lnTo>
                    <a:lnTo>
                      <a:pt x="17475" y="491490"/>
                    </a:lnTo>
                    <a:lnTo>
                      <a:pt x="18796" y="492760"/>
                    </a:lnTo>
                    <a:lnTo>
                      <a:pt x="21539" y="495300"/>
                    </a:lnTo>
                    <a:lnTo>
                      <a:pt x="22974" y="495300"/>
                    </a:lnTo>
                    <a:lnTo>
                      <a:pt x="25920" y="497840"/>
                    </a:lnTo>
                    <a:lnTo>
                      <a:pt x="27431" y="497840"/>
                    </a:lnTo>
                    <a:lnTo>
                      <a:pt x="30543" y="500380"/>
                    </a:lnTo>
                    <a:lnTo>
                      <a:pt x="455993" y="500380"/>
                    </a:lnTo>
                    <a:lnTo>
                      <a:pt x="456933" y="499110"/>
                    </a:lnTo>
                    <a:lnTo>
                      <a:pt x="458787" y="499110"/>
                    </a:lnTo>
                    <a:lnTo>
                      <a:pt x="460540" y="497840"/>
                    </a:lnTo>
                    <a:lnTo>
                      <a:pt x="461391" y="496570"/>
                    </a:lnTo>
                    <a:lnTo>
                      <a:pt x="462216" y="496570"/>
                    </a:lnTo>
                    <a:lnTo>
                      <a:pt x="463016" y="495300"/>
                    </a:lnTo>
                    <a:lnTo>
                      <a:pt x="464553" y="494030"/>
                    </a:lnTo>
                    <a:lnTo>
                      <a:pt x="465277" y="492760"/>
                    </a:lnTo>
                    <a:lnTo>
                      <a:pt x="465975" y="492760"/>
                    </a:lnTo>
                    <a:lnTo>
                      <a:pt x="467283" y="490220"/>
                    </a:lnTo>
                    <a:lnTo>
                      <a:pt x="467893" y="490220"/>
                    </a:lnTo>
                    <a:lnTo>
                      <a:pt x="469036" y="487680"/>
                    </a:lnTo>
                    <a:lnTo>
                      <a:pt x="533107" y="387350"/>
                    </a:lnTo>
                    <a:lnTo>
                      <a:pt x="533438" y="387350"/>
                    </a:lnTo>
                    <a:lnTo>
                      <a:pt x="533730" y="386080"/>
                    </a:lnTo>
                    <a:lnTo>
                      <a:pt x="533857" y="386080"/>
                    </a:lnTo>
                    <a:lnTo>
                      <a:pt x="533717" y="383540"/>
                    </a:lnTo>
                    <a:lnTo>
                      <a:pt x="533438" y="383540"/>
                    </a:lnTo>
                    <a:lnTo>
                      <a:pt x="533107" y="382270"/>
                    </a:lnTo>
                    <a:lnTo>
                      <a:pt x="532587" y="382270"/>
                    </a:lnTo>
                    <a:lnTo>
                      <a:pt x="532345" y="381000"/>
                    </a:lnTo>
                    <a:lnTo>
                      <a:pt x="530123" y="381000"/>
                    </a:lnTo>
                    <a:lnTo>
                      <a:pt x="529272" y="379730"/>
                    </a:lnTo>
                    <a:lnTo>
                      <a:pt x="190601" y="379730"/>
                    </a:lnTo>
                    <a:lnTo>
                      <a:pt x="190055" y="378460"/>
                    </a:lnTo>
                    <a:lnTo>
                      <a:pt x="189369" y="378460"/>
                    </a:lnTo>
                    <a:lnTo>
                      <a:pt x="189001" y="377190"/>
                    </a:lnTo>
                    <a:lnTo>
                      <a:pt x="188658" y="377190"/>
                    </a:lnTo>
                    <a:lnTo>
                      <a:pt x="188518" y="375920"/>
                    </a:lnTo>
                    <a:lnTo>
                      <a:pt x="188391" y="375920"/>
                    </a:lnTo>
                    <a:lnTo>
                      <a:pt x="188709" y="373380"/>
                    </a:lnTo>
                    <a:lnTo>
                      <a:pt x="188912" y="373380"/>
                    </a:lnTo>
                    <a:lnTo>
                      <a:pt x="189166" y="372110"/>
                    </a:lnTo>
                    <a:lnTo>
                      <a:pt x="228866" y="309880"/>
                    </a:lnTo>
                    <a:lnTo>
                      <a:pt x="229958" y="309880"/>
                    </a:lnTo>
                    <a:lnTo>
                      <a:pt x="230543" y="308610"/>
                    </a:lnTo>
                    <a:lnTo>
                      <a:pt x="582777" y="308610"/>
                    </a:lnTo>
                    <a:lnTo>
                      <a:pt x="583552" y="307340"/>
                    </a:lnTo>
                    <a:lnTo>
                      <a:pt x="584758" y="307340"/>
                    </a:lnTo>
                    <a:lnTo>
                      <a:pt x="584974" y="306070"/>
                    </a:lnTo>
                    <a:lnTo>
                      <a:pt x="585279" y="306070"/>
                    </a:lnTo>
                    <a:lnTo>
                      <a:pt x="642531" y="215900"/>
                    </a:lnTo>
                    <a:lnTo>
                      <a:pt x="642975" y="215900"/>
                    </a:lnTo>
                    <a:lnTo>
                      <a:pt x="643102" y="214630"/>
                    </a:lnTo>
                    <a:lnTo>
                      <a:pt x="642810" y="212090"/>
                    </a:lnTo>
                    <a:lnTo>
                      <a:pt x="642531" y="212090"/>
                    </a:lnTo>
                    <a:lnTo>
                      <a:pt x="642353" y="210820"/>
                    </a:lnTo>
                    <a:lnTo>
                      <a:pt x="641718" y="210820"/>
                    </a:lnTo>
                    <a:lnTo>
                      <a:pt x="641197" y="209550"/>
                    </a:lnTo>
                    <a:lnTo>
                      <a:pt x="301396" y="209550"/>
                    </a:lnTo>
                    <a:lnTo>
                      <a:pt x="300913" y="208280"/>
                    </a:lnTo>
                    <a:lnTo>
                      <a:pt x="299173" y="208280"/>
                    </a:lnTo>
                    <a:lnTo>
                      <a:pt x="298932" y="207010"/>
                    </a:lnTo>
                    <a:lnTo>
                      <a:pt x="298323" y="207010"/>
                    </a:lnTo>
                    <a:lnTo>
                      <a:pt x="298018" y="205740"/>
                    </a:lnTo>
                    <a:lnTo>
                      <a:pt x="297764" y="205740"/>
                    </a:lnTo>
                    <a:lnTo>
                      <a:pt x="297891" y="203200"/>
                    </a:lnTo>
                    <a:lnTo>
                      <a:pt x="298157" y="201930"/>
                    </a:lnTo>
                    <a:lnTo>
                      <a:pt x="298411" y="201930"/>
                    </a:lnTo>
                    <a:lnTo>
                      <a:pt x="339712" y="137160"/>
                    </a:lnTo>
                    <a:lnTo>
                      <a:pt x="340156" y="135890"/>
                    </a:lnTo>
                    <a:lnTo>
                      <a:pt x="341541" y="135890"/>
                    </a:lnTo>
                    <a:lnTo>
                      <a:pt x="342011" y="134620"/>
                    </a:lnTo>
                    <a:lnTo>
                      <a:pt x="694397" y="134620"/>
                    </a:lnTo>
                    <a:lnTo>
                      <a:pt x="694969" y="133350"/>
                    </a:lnTo>
                    <a:lnTo>
                      <a:pt x="695706" y="133350"/>
                    </a:lnTo>
                    <a:lnTo>
                      <a:pt x="696112" y="132080"/>
                    </a:lnTo>
                    <a:lnTo>
                      <a:pt x="759472" y="33020"/>
                    </a:lnTo>
                    <a:lnTo>
                      <a:pt x="759993" y="31750"/>
                    </a:lnTo>
                    <a:lnTo>
                      <a:pt x="760463" y="31750"/>
                    </a:lnTo>
                    <a:lnTo>
                      <a:pt x="760869" y="30480"/>
                    </a:lnTo>
                    <a:lnTo>
                      <a:pt x="761047" y="29210"/>
                    </a:lnTo>
                    <a:lnTo>
                      <a:pt x="761339" y="29210"/>
                    </a:lnTo>
                    <a:lnTo>
                      <a:pt x="761466" y="27940"/>
                    </a:lnTo>
                    <a:lnTo>
                      <a:pt x="761657" y="26670"/>
                    </a:lnTo>
                    <a:lnTo>
                      <a:pt x="761657" y="22860"/>
                    </a:lnTo>
                    <a:lnTo>
                      <a:pt x="761466" y="21590"/>
                    </a:lnTo>
                    <a:lnTo>
                      <a:pt x="761199" y="20320"/>
                    </a:lnTo>
                    <a:lnTo>
                      <a:pt x="760869" y="19050"/>
                    </a:lnTo>
                    <a:lnTo>
                      <a:pt x="760247" y="17780"/>
                    </a:lnTo>
                    <a:lnTo>
                      <a:pt x="759764" y="16510"/>
                    </a:lnTo>
                    <a:lnTo>
                      <a:pt x="759218" y="15240"/>
                    </a:lnTo>
                    <a:lnTo>
                      <a:pt x="758609" y="15240"/>
                    </a:lnTo>
                    <a:lnTo>
                      <a:pt x="757923" y="13970"/>
                    </a:lnTo>
                    <a:lnTo>
                      <a:pt x="757186" y="12700"/>
                    </a:lnTo>
                    <a:lnTo>
                      <a:pt x="756373" y="12700"/>
                    </a:lnTo>
                    <a:lnTo>
                      <a:pt x="755510" y="11430"/>
                    </a:lnTo>
                    <a:close/>
                  </a:path>
                  <a:path w="2431415" h="511810">
                    <a:moveTo>
                      <a:pt x="1310068" y="11430"/>
                    </a:moveTo>
                    <a:lnTo>
                      <a:pt x="856830" y="11430"/>
                    </a:lnTo>
                    <a:lnTo>
                      <a:pt x="843813" y="16510"/>
                    </a:lnTo>
                    <a:lnTo>
                      <a:pt x="837577" y="19050"/>
                    </a:lnTo>
                    <a:lnTo>
                      <a:pt x="834542" y="21590"/>
                    </a:lnTo>
                    <a:lnTo>
                      <a:pt x="831557" y="22860"/>
                    </a:lnTo>
                    <a:lnTo>
                      <a:pt x="828649" y="25400"/>
                    </a:lnTo>
                    <a:lnTo>
                      <a:pt x="825804" y="26670"/>
                    </a:lnTo>
                    <a:lnTo>
                      <a:pt x="823023" y="29210"/>
                    </a:lnTo>
                    <a:lnTo>
                      <a:pt x="799782" y="54610"/>
                    </a:lnTo>
                    <a:lnTo>
                      <a:pt x="517779" y="496570"/>
                    </a:lnTo>
                    <a:lnTo>
                      <a:pt x="517258" y="496570"/>
                    </a:lnTo>
                    <a:lnTo>
                      <a:pt x="517194" y="499110"/>
                    </a:lnTo>
                    <a:lnTo>
                      <a:pt x="517271" y="500380"/>
                    </a:lnTo>
                    <a:lnTo>
                      <a:pt x="636092" y="500380"/>
                    </a:lnTo>
                    <a:lnTo>
                      <a:pt x="649109" y="495300"/>
                    </a:lnTo>
                    <a:lnTo>
                      <a:pt x="655345" y="492760"/>
                    </a:lnTo>
                    <a:lnTo>
                      <a:pt x="658380" y="490220"/>
                    </a:lnTo>
                    <a:lnTo>
                      <a:pt x="661352" y="488950"/>
                    </a:lnTo>
                    <a:lnTo>
                      <a:pt x="664273" y="486410"/>
                    </a:lnTo>
                    <a:lnTo>
                      <a:pt x="667118" y="485140"/>
                    </a:lnTo>
                    <a:lnTo>
                      <a:pt x="669899" y="482600"/>
                    </a:lnTo>
                    <a:lnTo>
                      <a:pt x="691235" y="459740"/>
                    </a:lnTo>
                    <a:lnTo>
                      <a:pt x="693140" y="457200"/>
                    </a:lnTo>
                    <a:lnTo>
                      <a:pt x="897813" y="137160"/>
                    </a:lnTo>
                    <a:lnTo>
                      <a:pt x="898258" y="135890"/>
                    </a:lnTo>
                    <a:lnTo>
                      <a:pt x="899642" y="135890"/>
                    </a:lnTo>
                    <a:lnTo>
                      <a:pt x="900125" y="134620"/>
                    </a:lnTo>
                    <a:lnTo>
                      <a:pt x="1249011" y="134620"/>
                    </a:lnTo>
                    <a:lnTo>
                      <a:pt x="1313815" y="33020"/>
                    </a:lnTo>
                    <a:lnTo>
                      <a:pt x="1314361" y="31750"/>
                    </a:lnTo>
                    <a:lnTo>
                      <a:pt x="1314615" y="31750"/>
                    </a:lnTo>
                    <a:lnTo>
                      <a:pt x="1315059" y="30480"/>
                    </a:lnTo>
                    <a:lnTo>
                      <a:pt x="1315427" y="29210"/>
                    </a:lnTo>
                    <a:lnTo>
                      <a:pt x="1315720" y="27940"/>
                    </a:lnTo>
                    <a:lnTo>
                      <a:pt x="1315935" y="26670"/>
                    </a:lnTo>
                    <a:lnTo>
                      <a:pt x="1316075" y="26670"/>
                    </a:lnTo>
                    <a:lnTo>
                      <a:pt x="1315923" y="21590"/>
                    </a:lnTo>
                    <a:lnTo>
                      <a:pt x="1315707" y="21590"/>
                    </a:lnTo>
                    <a:lnTo>
                      <a:pt x="1315415" y="20320"/>
                    </a:lnTo>
                    <a:lnTo>
                      <a:pt x="1315046" y="19050"/>
                    </a:lnTo>
                    <a:lnTo>
                      <a:pt x="1314602" y="17780"/>
                    </a:lnTo>
                    <a:lnTo>
                      <a:pt x="1314081" y="16510"/>
                    </a:lnTo>
                    <a:lnTo>
                      <a:pt x="1313497" y="15240"/>
                    </a:lnTo>
                    <a:lnTo>
                      <a:pt x="1312837" y="15240"/>
                    </a:lnTo>
                    <a:lnTo>
                      <a:pt x="1312113" y="13970"/>
                    </a:lnTo>
                    <a:lnTo>
                      <a:pt x="1311338" y="12700"/>
                    </a:lnTo>
                    <a:lnTo>
                      <a:pt x="1310932" y="12700"/>
                    </a:lnTo>
                    <a:lnTo>
                      <a:pt x="1310068" y="11430"/>
                    </a:lnTo>
                    <a:close/>
                  </a:path>
                  <a:path w="2431415" h="511810">
                    <a:moveTo>
                      <a:pt x="1565605" y="499110"/>
                    </a:moveTo>
                    <a:lnTo>
                      <a:pt x="1137958" y="499110"/>
                    </a:lnTo>
                    <a:lnTo>
                      <a:pt x="1139545" y="500380"/>
                    </a:lnTo>
                    <a:lnTo>
                      <a:pt x="1564589" y="500380"/>
                    </a:lnTo>
                    <a:lnTo>
                      <a:pt x="1565605" y="499110"/>
                    </a:lnTo>
                    <a:close/>
                  </a:path>
                  <a:path w="2431415" h="511810">
                    <a:moveTo>
                      <a:pt x="1569440" y="496570"/>
                    </a:moveTo>
                    <a:lnTo>
                      <a:pt x="1133335" y="496570"/>
                    </a:lnTo>
                    <a:lnTo>
                      <a:pt x="1136396" y="499110"/>
                    </a:lnTo>
                    <a:lnTo>
                      <a:pt x="1566595" y="499110"/>
                    </a:lnTo>
                    <a:lnTo>
                      <a:pt x="1567561" y="497840"/>
                    </a:lnTo>
                    <a:lnTo>
                      <a:pt x="1568513" y="497840"/>
                    </a:lnTo>
                    <a:lnTo>
                      <a:pt x="1569440" y="496570"/>
                    </a:lnTo>
                    <a:close/>
                  </a:path>
                  <a:path w="2431415" h="511810">
                    <a:moveTo>
                      <a:pt x="1863458" y="11430"/>
                    </a:moveTo>
                    <a:lnTo>
                      <a:pt x="1410665" y="11430"/>
                    </a:lnTo>
                    <a:lnTo>
                      <a:pt x="1397647" y="16510"/>
                    </a:lnTo>
                    <a:lnTo>
                      <a:pt x="1391412" y="19050"/>
                    </a:lnTo>
                    <a:lnTo>
                      <a:pt x="1388376" y="21590"/>
                    </a:lnTo>
                    <a:lnTo>
                      <a:pt x="1385404" y="22860"/>
                    </a:lnTo>
                    <a:lnTo>
                      <a:pt x="1382496" y="25400"/>
                    </a:lnTo>
                    <a:lnTo>
                      <a:pt x="1379639" y="26670"/>
                    </a:lnTo>
                    <a:lnTo>
                      <a:pt x="1376870" y="29210"/>
                    </a:lnTo>
                    <a:lnTo>
                      <a:pt x="1353616" y="54610"/>
                    </a:lnTo>
                    <a:lnTo>
                      <a:pt x="1115898" y="426720"/>
                    </a:lnTo>
                    <a:lnTo>
                      <a:pt x="1114996" y="427990"/>
                    </a:lnTo>
                    <a:lnTo>
                      <a:pt x="1114145" y="429260"/>
                    </a:lnTo>
                    <a:lnTo>
                      <a:pt x="1113345" y="431800"/>
                    </a:lnTo>
                    <a:lnTo>
                      <a:pt x="1112596" y="433070"/>
                    </a:lnTo>
                    <a:lnTo>
                      <a:pt x="1111897" y="434340"/>
                    </a:lnTo>
                    <a:lnTo>
                      <a:pt x="1111262" y="435610"/>
                    </a:lnTo>
                    <a:lnTo>
                      <a:pt x="1110678" y="438150"/>
                    </a:lnTo>
                    <a:lnTo>
                      <a:pt x="1110157" y="439420"/>
                    </a:lnTo>
                    <a:lnTo>
                      <a:pt x="1109687" y="440690"/>
                    </a:lnTo>
                    <a:lnTo>
                      <a:pt x="1109281" y="441960"/>
                    </a:lnTo>
                    <a:lnTo>
                      <a:pt x="1108925" y="444500"/>
                    </a:lnTo>
                    <a:lnTo>
                      <a:pt x="1108633" y="445770"/>
                    </a:lnTo>
                    <a:lnTo>
                      <a:pt x="1108392" y="447040"/>
                    </a:lnTo>
                    <a:lnTo>
                      <a:pt x="1108214" y="449580"/>
                    </a:lnTo>
                    <a:lnTo>
                      <a:pt x="1108163" y="457200"/>
                    </a:lnTo>
                    <a:lnTo>
                      <a:pt x="1108227" y="458470"/>
                    </a:lnTo>
                    <a:lnTo>
                      <a:pt x="1108405" y="459740"/>
                    </a:lnTo>
                    <a:lnTo>
                      <a:pt x="1108646" y="461010"/>
                    </a:lnTo>
                    <a:lnTo>
                      <a:pt x="1108938" y="463550"/>
                    </a:lnTo>
                    <a:lnTo>
                      <a:pt x="1109294" y="464820"/>
                    </a:lnTo>
                    <a:lnTo>
                      <a:pt x="1109713" y="466090"/>
                    </a:lnTo>
                    <a:lnTo>
                      <a:pt x="1110195" y="468630"/>
                    </a:lnTo>
                    <a:lnTo>
                      <a:pt x="1110716" y="469900"/>
                    </a:lnTo>
                    <a:lnTo>
                      <a:pt x="1111300" y="471170"/>
                    </a:lnTo>
                    <a:lnTo>
                      <a:pt x="1111948" y="472440"/>
                    </a:lnTo>
                    <a:lnTo>
                      <a:pt x="1112647" y="474980"/>
                    </a:lnTo>
                    <a:lnTo>
                      <a:pt x="1113383" y="476250"/>
                    </a:lnTo>
                    <a:lnTo>
                      <a:pt x="1114196" y="477520"/>
                    </a:lnTo>
                    <a:lnTo>
                      <a:pt x="1115047" y="478790"/>
                    </a:lnTo>
                    <a:lnTo>
                      <a:pt x="1115961" y="480060"/>
                    </a:lnTo>
                    <a:lnTo>
                      <a:pt x="1116914" y="482600"/>
                    </a:lnTo>
                    <a:lnTo>
                      <a:pt x="1126236" y="492760"/>
                    </a:lnTo>
                    <a:lnTo>
                      <a:pt x="1127582" y="492760"/>
                    </a:lnTo>
                    <a:lnTo>
                      <a:pt x="1128966" y="494030"/>
                    </a:lnTo>
                    <a:lnTo>
                      <a:pt x="1131849" y="496570"/>
                    </a:lnTo>
                    <a:lnTo>
                      <a:pt x="1570342" y="496570"/>
                    </a:lnTo>
                    <a:lnTo>
                      <a:pt x="1572069" y="494030"/>
                    </a:lnTo>
                    <a:lnTo>
                      <a:pt x="1572882" y="494030"/>
                    </a:lnTo>
                    <a:lnTo>
                      <a:pt x="1573682" y="492760"/>
                    </a:lnTo>
                    <a:lnTo>
                      <a:pt x="1574444" y="491490"/>
                    </a:lnTo>
                    <a:lnTo>
                      <a:pt x="1575181" y="491490"/>
                    </a:lnTo>
                    <a:lnTo>
                      <a:pt x="1576552" y="488950"/>
                    </a:lnTo>
                    <a:lnTo>
                      <a:pt x="1577187" y="487680"/>
                    </a:lnTo>
                    <a:lnTo>
                      <a:pt x="1646113" y="379730"/>
                    </a:lnTo>
                    <a:lnTo>
                      <a:pt x="1299349" y="379730"/>
                    </a:lnTo>
                    <a:lnTo>
                      <a:pt x="1298854" y="378460"/>
                    </a:lnTo>
                    <a:lnTo>
                      <a:pt x="1298422" y="378460"/>
                    </a:lnTo>
                    <a:lnTo>
                      <a:pt x="1298079" y="377190"/>
                    </a:lnTo>
                    <a:lnTo>
                      <a:pt x="1297762" y="377190"/>
                    </a:lnTo>
                    <a:lnTo>
                      <a:pt x="1297635" y="375920"/>
                    </a:lnTo>
                    <a:lnTo>
                      <a:pt x="1297762" y="373380"/>
                    </a:lnTo>
                    <a:lnTo>
                      <a:pt x="1298232" y="373380"/>
                    </a:lnTo>
                    <a:lnTo>
                      <a:pt x="1448866" y="137160"/>
                    </a:lnTo>
                    <a:lnTo>
                      <a:pt x="1449311" y="135890"/>
                    </a:lnTo>
                    <a:lnTo>
                      <a:pt x="1450695" y="135890"/>
                    </a:lnTo>
                    <a:lnTo>
                      <a:pt x="1451178" y="134620"/>
                    </a:lnTo>
                    <a:lnTo>
                      <a:pt x="1802549" y="134620"/>
                    </a:lnTo>
                    <a:lnTo>
                      <a:pt x="1803120" y="133350"/>
                    </a:lnTo>
                    <a:lnTo>
                      <a:pt x="1803755" y="133350"/>
                    </a:lnTo>
                    <a:lnTo>
                      <a:pt x="1804276" y="132080"/>
                    </a:lnTo>
                    <a:lnTo>
                      <a:pt x="1867357" y="34290"/>
                    </a:lnTo>
                    <a:lnTo>
                      <a:pt x="1867941" y="33020"/>
                    </a:lnTo>
                    <a:lnTo>
                      <a:pt x="1868449" y="31750"/>
                    </a:lnTo>
                    <a:lnTo>
                      <a:pt x="1868893" y="30480"/>
                    </a:lnTo>
                    <a:lnTo>
                      <a:pt x="1869262" y="29210"/>
                    </a:lnTo>
                    <a:lnTo>
                      <a:pt x="1869427" y="29210"/>
                    </a:lnTo>
                    <a:lnTo>
                      <a:pt x="1869681" y="27940"/>
                    </a:lnTo>
                    <a:lnTo>
                      <a:pt x="1869859" y="26670"/>
                    </a:lnTo>
                    <a:lnTo>
                      <a:pt x="1869668" y="21590"/>
                    </a:lnTo>
                    <a:lnTo>
                      <a:pt x="1869414" y="20320"/>
                    </a:lnTo>
                    <a:lnTo>
                      <a:pt x="1869071" y="19050"/>
                    </a:lnTo>
                    <a:lnTo>
                      <a:pt x="1868881" y="19050"/>
                    </a:lnTo>
                    <a:lnTo>
                      <a:pt x="1868436" y="17780"/>
                    </a:lnTo>
                    <a:lnTo>
                      <a:pt x="1867916" y="16510"/>
                    </a:lnTo>
                    <a:lnTo>
                      <a:pt x="1867331" y="15240"/>
                    </a:lnTo>
                    <a:lnTo>
                      <a:pt x="1867014" y="15240"/>
                    </a:lnTo>
                    <a:lnTo>
                      <a:pt x="1866328" y="13970"/>
                    </a:lnTo>
                    <a:lnTo>
                      <a:pt x="1865960" y="13970"/>
                    </a:lnTo>
                    <a:lnTo>
                      <a:pt x="1864766" y="12700"/>
                    </a:lnTo>
                    <a:lnTo>
                      <a:pt x="1864347" y="12700"/>
                    </a:lnTo>
                    <a:lnTo>
                      <a:pt x="1863458" y="11430"/>
                    </a:lnTo>
                    <a:close/>
                  </a:path>
                  <a:path w="2431415" h="511810">
                    <a:moveTo>
                      <a:pt x="1047432" y="433070"/>
                    </a:moveTo>
                    <a:lnTo>
                      <a:pt x="787857" y="433070"/>
                    </a:lnTo>
                    <a:lnTo>
                      <a:pt x="788454" y="434340"/>
                    </a:lnTo>
                    <a:lnTo>
                      <a:pt x="1046302" y="434340"/>
                    </a:lnTo>
                    <a:lnTo>
                      <a:pt x="1047432" y="433070"/>
                    </a:lnTo>
                    <a:close/>
                  </a:path>
                  <a:path w="2431415" h="511810">
                    <a:moveTo>
                      <a:pt x="1058887" y="427990"/>
                    </a:moveTo>
                    <a:lnTo>
                      <a:pt x="785812" y="427990"/>
                    </a:lnTo>
                    <a:lnTo>
                      <a:pt x="785660" y="429260"/>
                    </a:lnTo>
                    <a:lnTo>
                      <a:pt x="785964" y="431800"/>
                    </a:lnTo>
                    <a:lnTo>
                      <a:pt x="786257" y="431800"/>
                    </a:lnTo>
                    <a:lnTo>
                      <a:pt x="786625" y="433070"/>
                    </a:lnTo>
                    <a:lnTo>
                      <a:pt x="1050747" y="433070"/>
                    </a:lnTo>
                    <a:lnTo>
                      <a:pt x="1051826" y="431800"/>
                    </a:lnTo>
                    <a:lnTo>
                      <a:pt x="1053934" y="430530"/>
                    </a:lnTo>
                    <a:lnTo>
                      <a:pt x="1055966" y="430530"/>
                    </a:lnTo>
                    <a:lnTo>
                      <a:pt x="1056970" y="429260"/>
                    </a:lnTo>
                    <a:lnTo>
                      <a:pt x="1057935" y="429260"/>
                    </a:lnTo>
                    <a:lnTo>
                      <a:pt x="1058887" y="427990"/>
                    </a:lnTo>
                    <a:close/>
                  </a:path>
                  <a:path w="2431415" h="511810">
                    <a:moveTo>
                      <a:pt x="1249011" y="134620"/>
                    </a:moveTo>
                    <a:lnTo>
                      <a:pt x="1091425" y="134620"/>
                    </a:lnTo>
                    <a:lnTo>
                      <a:pt x="1091895" y="135890"/>
                    </a:lnTo>
                    <a:lnTo>
                      <a:pt x="1093279" y="135890"/>
                    </a:lnTo>
                    <a:lnTo>
                      <a:pt x="1093724" y="137160"/>
                    </a:lnTo>
                    <a:lnTo>
                      <a:pt x="1094244" y="137160"/>
                    </a:lnTo>
                    <a:lnTo>
                      <a:pt x="1094384" y="138430"/>
                    </a:lnTo>
                    <a:lnTo>
                      <a:pt x="1094536" y="138430"/>
                    </a:lnTo>
                    <a:lnTo>
                      <a:pt x="1094689" y="139700"/>
                    </a:lnTo>
                    <a:lnTo>
                      <a:pt x="1094536" y="140970"/>
                    </a:lnTo>
                    <a:lnTo>
                      <a:pt x="1094384" y="140970"/>
                    </a:lnTo>
                    <a:lnTo>
                      <a:pt x="1094257" y="142240"/>
                    </a:lnTo>
                    <a:lnTo>
                      <a:pt x="1094105" y="142240"/>
                    </a:lnTo>
                    <a:lnTo>
                      <a:pt x="984326" y="313690"/>
                    </a:lnTo>
                    <a:lnTo>
                      <a:pt x="983881" y="314960"/>
                    </a:lnTo>
                    <a:lnTo>
                      <a:pt x="982802" y="314960"/>
                    </a:lnTo>
                    <a:lnTo>
                      <a:pt x="982179" y="316230"/>
                    </a:lnTo>
                    <a:lnTo>
                      <a:pt x="857796" y="316230"/>
                    </a:lnTo>
                    <a:lnTo>
                      <a:pt x="857186" y="317500"/>
                    </a:lnTo>
                    <a:lnTo>
                      <a:pt x="855903" y="317500"/>
                    </a:lnTo>
                    <a:lnTo>
                      <a:pt x="855611" y="318770"/>
                    </a:lnTo>
                    <a:lnTo>
                      <a:pt x="786244" y="426720"/>
                    </a:lnTo>
                    <a:lnTo>
                      <a:pt x="786091" y="427990"/>
                    </a:lnTo>
                    <a:lnTo>
                      <a:pt x="1059815" y="427990"/>
                    </a:lnTo>
                    <a:lnTo>
                      <a:pt x="1060716" y="426720"/>
                    </a:lnTo>
                    <a:lnTo>
                      <a:pt x="1061580" y="425450"/>
                    </a:lnTo>
                    <a:lnTo>
                      <a:pt x="1062431" y="425450"/>
                    </a:lnTo>
                    <a:lnTo>
                      <a:pt x="1063256" y="424180"/>
                    </a:lnTo>
                    <a:lnTo>
                      <a:pt x="1064056" y="424180"/>
                    </a:lnTo>
                    <a:lnTo>
                      <a:pt x="1065555" y="421640"/>
                    </a:lnTo>
                    <a:lnTo>
                      <a:pt x="1066253" y="420370"/>
                    </a:lnTo>
                    <a:lnTo>
                      <a:pt x="1066927" y="420370"/>
                    </a:lnTo>
                    <a:lnTo>
                      <a:pt x="1067562" y="419100"/>
                    </a:lnTo>
                    <a:lnTo>
                      <a:pt x="1249011" y="134620"/>
                    </a:lnTo>
                    <a:close/>
                  </a:path>
                  <a:path w="2431415" h="511810">
                    <a:moveTo>
                      <a:pt x="1755406" y="203200"/>
                    </a:moveTo>
                    <a:lnTo>
                      <a:pt x="1523060" y="203200"/>
                    </a:lnTo>
                    <a:lnTo>
                      <a:pt x="1455991" y="308610"/>
                    </a:lnTo>
                    <a:lnTo>
                      <a:pt x="1455674" y="308610"/>
                    </a:lnTo>
                    <a:lnTo>
                      <a:pt x="1455534" y="309880"/>
                    </a:lnTo>
                    <a:lnTo>
                      <a:pt x="1455381" y="309880"/>
                    </a:lnTo>
                    <a:lnTo>
                      <a:pt x="1455229" y="311150"/>
                    </a:lnTo>
                    <a:lnTo>
                      <a:pt x="1455381" y="312420"/>
                    </a:lnTo>
                    <a:lnTo>
                      <a:pt x="1455547" y="312420"/>
                    </a:lnTo>
                    <a:lnTo>
                      <a:pt x="1455750" y="313690"/>
                    </a:lnTo>
                    <a:lnTo>
                      <a:pt x="1456296" y="313690"/>
                    </a:lnTo>
                    <a:lnTo>
                      <a:pt x="1456766" y="314960"/>
                    </a:lnTo>
                    <a:lnTo>
                      <a:pt x="1457871" y="314960"/>
                    </a:lnTo>
                    <a:lnTo>
                      <a:pt x="1458188" y="316230"/>
                    </a:lnTo>
                    <a:lnTo>
                      <a:pt x="1533474" y="316230"/>
                    </a:lnTo>
                    <a:lnTo>
                      <a:pt x="1534058" y="317500"/>
                    </a:lnTo>
                    <a:lnTo>
                      <a:pt x="1534820" y="317500"/>
                    </a:lnTo>
                    <a:lnTo>
                      <a:pt x="1535239" y="318770"/>
                    </a:lnTo>
                    <a:lnTo>
                      <a:pt x="1535734" y="318770"/>
                    </a:lnTo>
                    <a:lnTo>
                      <a:pt x="1535912" y="320040"/>
                    </a:lnTo>
                    <a:lnTo>
                      <a:pt x="1535976" y="321310"/>
                    </a:lnTo>
                    <a:lnTo>
                      <a:pt x="1535912" y="322580"/>
                    </a:lnTo>
                    <a:lnTo>
                      <a:pt x="1535747" y="322580"/>
                    </a:lnTo>
                    <a:lnTo>
                      <a:pt x="1535353" y="323850"/>
                    </a:lnTo>
                    <a:lnTo>
                      <a:pt x="1500543" y="378460"/>
                    </a:lnTo>
                    <a:lnTo>
                      <a:pt x="1499971" y="378460"/>
                    </a:lnTo>
                    <a:lnTo>
                      <a:pt x="1499717" y="379730"/>
                    </a:lnTo>
                    <a:lnTo>
                      <a:pt x="1646113" y="379730"/>
                    </a:lnTo>
                    <a:lnTo>
                      <a:pt x="1755584" y="208280"/>
                    </a:lnTo>
                    <a:lnTo>
                      <a:pt x="1756029" y="208280"/>
                    </a:lnTo>
                    <a:lnTo>
                      <a:pt x="1756156" y="207010"/>
                    </a:lnTo>
                    <a:lnTo>
                      <a:pt x="1755863" y="204470"/>
                    </a:lnTo>
                    <a:lnTo>
                      <a:pt x="1755571" y="204470"/>
                    </a:lnTo>
                    <a:lnTo>
                      <a:pt x="1755406" y="203200"/>
                    </a:lnTo>
                    <a:close/>
                  </a:path>
                  <a:path w="2431415" h="511810">
                    <a:moveTo>
                      <a:pt x="1753971" y="201930"/>
                    </a:moveTo>
                    <a:lnTo>
                      <a:pt x="1524025" y="201930"/>
                    </a:lnTo>
                    <a:lnTo>
                      <a:pt x="1523758" y="203200"/>
                    </a:lnTo>
                    <a:lnTo>
                      <a:pt x="1754517" y="203200"/>
                    </a:lnTo>
                    <a:lnTo>
                      <a:pt x="1753971" y="201930"/>
                    </a:lnTo>
                    <a:close/>
                  </a:path>
                  <a:path w="2431415" h="511810">
                    <a:moveTo>
                      <a:pt x="754126" y="10160"/>
                    </a:moveTo>
                    <a:lnTo>
                      <a:pt x="308470" y="10160"/>
                    </a:lnTo>
                    <a:lnTo>
                      <a:pt x="305409" y="11430"/>
                    </a:lnTo>
                    <a:lnTo>
                      <a:pt x="754595" y="11430"/>
                    </a:lnTo>
                    <a:lnTo>
                      <a:pt x="754126" y="10160"/>
                    </a:lnTo>
                    <a:close/>
                  </a:path>
                  <a:path w="2431415" h="511810">
                    <a:moveTo>
                      <a:pt x="1308201" y="10160"/>
                    </a:moveTo>
                    <a:lnTo>
                      <a:pt x="863549" y="10160"/>
                    </a:lnTo>
                    <a:lnTo>
                      <a:pt x="860171" y="11430"/>
                    </a:lnTo>
                    <a:lnTo>
                      <a:pt x="1309154" y="11430"/>
                    </a:lnTo>
                    <a:lnTo>
                      <a:pt x="1308201" y="10160"/>
                    </a:lnTo>
                    <a:close/>
                  </a:path>
                  <a:path w="2431415" h="511810">
                    <a:moveTo>
                      <a:pt x="1861540" y="10160"/>
                    </a:moveTo>
                    <a:lnTo>
                      <a:pt x="1417383" y="10160"/>
                    </a:lnTo>
                    <a:lnTo>
                      <a:pt x="1414005" y="11430"/>
                    </a:lnTo>
                    <a:lnTo>
                      <a:pt x="1863001" y="11430"/>
                    </a:lnTo>
                    <a:lnTo>
                      <a:pt x="1861540" y="10160"/>
                    </a:lnTo>
                    <a:close/>
                  </a:path>
                  <a:path w="2431415" h="511810">
                    <a:moveTo>
                      <a:pt x="751065" y="8890"/>
                    </a:moveTo>
                    <a:lnTo>
                      <a:pt x="314617" y="8890"/>
                    </a:lnTo>
                    <a:lnTo>
                      <a:pt x="311531" y="10160"/>
                    </a:lnTo>
                    <a:lnTo>
                      <a:pt x="752119" y="10160"/>
                    </a:lnTo>
                    <a:lnTo>
                      <a:pt x="751065" y="8890"/>
                    </a:lnTo>
                    <a:close/>
                  </a:path>
                  <a:path w="2431415" h="511810">
                    <a:moveTo>
                      <a:pt x="1306156" y="8890"/>
                    </a:moveTo>
                    <a:lnTo>
                      <a:pt x="870369" y="8890"/>
                    </a:lnTo>
                    <a:lnTo>
                      <a:pt x="866952" y="10160"/>
                    </a:lnTo>
                    <a:lnTo>
                      <a:pt x="1306677" y="10160"/>
                    </a:lnTo>
                    <a:lnTo>
                      <a:pt x="1306156" y="8890"/>
                    </a:lnTo>
                    <a:close/>
                  </a:path>
                  <a:path w="2431415" h="511810">
                    <a:moveTo>
                      <a:pt x="1860003" y="8890"/>
                    </a:moveTo>
                    <a:lnTo>
                      <a:pt x="1424203" y="8890"/>
                    </a:lnTo>
                    <a:lnTo>
                      <a:pt x="1420787" y="10160"/>
                    </a:lnTo>
                    <a:lnTo>
                      <a:pt x="1860524" y="10160"/>
                    </a:lnTo>
                    <a:lnTo>
                      <a:pt x="1860003" y="8890"/>
                    </a:lnTo>
                    <a:close/>
                  </a:path>
                  <a:path w="2431415" h="511810">
                    <a:moveTo>
                      <a:pt x="746747" y="7620"/>
                    </a:moveTo>
                    <a:lnTo>
                      <a:pt x="323799" y="7620"/>
                    </a:lnTo>
                    <a:lnTo>
                      <a:pt x="320738" y="8890"/>
                    </a:lnTo>
                    <a:lnTo>
                      <a:pt x="747826" y="8890"/>
                    </a:lnTo>
                    <a:lnTo>
                      <a:pt x="746747" y="7620"/>
                    </a:lnTo>
                    <a:close/>
                  </a:path>
                  <a:path w="2431415" h="511810">
                    <a:moveTo>
                      <a:pt x="1301165" y="7620"/>
                    </a:moveTo>
                    <a:lnTo>
                      <a:pt x="880706" y="7620"/>
                    </a:lnTo>
                    <a:lnTo>
                      <a:pt x="877252" y="8890"/>
                    </a:lnTo>
                    <a:lnTo>
                      <a:pt x="1302308" y="8890"/>
                    </a:lnTo>
                    <a:lnTo>
                      <a:pt x="1301165" y="7620"/>
                    </a:lnTo>
                    <a:close/>
                  </a:path>
                  <a:path w="2431415" h="511810">
                    <a:moveTo>
                      <a:pt x="1855012" y="7620"/>
                    </a:moveTo>
                    <a:lnTo>
                      <a:pt x="1434541" y="7620"/>
                    </a:lnTo>
                    <a:lnTo>
                      <a:pt x="1431086" y="8890"/>
                    </a:lnTo>
                    <a:lnTo>
                      <a:pt x="1856155" y="8890"/>
                    </a:lnTo>
                    <a:lnTo>
                      <a:pt x="1855012" y="7620"/>
                    </a:lnTo>
                    <a:close/>
                  </a:path>
                  <a:path w="2431415" h="511810">
                    <a:moveTo>
                      <a:pt x="1952752" y="2540"/>
                    </a:moveTo>
                    <a:lnTo>
                      <a:pt x="1940623" y="2540"/>
                    </a:lnTo>
                    <a:lnTo>
                      <a:pt x="1940064" y="3810"/>
                    </a:lnTo>
                    <a:lnTo>
                      <a:pt x="1953133" y="3810"/>
                    </a:lnTo>
                    <a:lnTo>
                      <a:pt x="1952752" y="2540"/>
                    </a:lnTo>
                    <a:close/>
                  </a:path>
                  <a:path w="2431415" h="511810">
                    <a:moveTo>
                      <a:pt x="1951418" y="1270"/>
                    </a:moveTo>
                    <a:lnTo>
                      <a:pt x="1942147" y="1270"/>
                    </a:lnTo>
                    <a:lnTo>
                      <a:pt x="1941233" y="2540"/>
                    </a:lnTo>
                    <a:lnTo>
                      <a:pt x="1952117" y="2540"/>
                    </a:lnTo>
                    <a:lnTo>
                      <a:pt x="1951418" y="1270"/>
                    </a:lnTo>
                    <a:close/>
                  </a:path>
                  <a:path w="2431415" h="511810">
                    <a:moveTo>
                      <a:pt x="1948789" y="0"/>
                    </a:moveTo>
                    <a:lnTo>
                      <a:pt x="1944789" y="0"/>
                    </a:lnTo>
                    <a:lnTo>
                      <a:pt x="1944230" y="1270"/>
                    </a:lnTo>
                    <a:lnTo>
                      <a:pt x="1949348" y="1270"/>
                    </a:lnTo>
                    <a:lnTo>
                      <a:pt x="1948789" y="0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 wrap="square" lIns="0" tIns="0" rIns="0" bIns="0" rtlCol="0"/>
              <a:lstStyle/>
              <a:p>
                <a:pPr algn="ctr"/>
                <a:endParaRPr/>
              </a:p>
            </p:txBody>
          </p:sp>
          <p:sp>
            <p:nvSpPr>
              <p:cNvPr id="9" name="Text Box 2">
                <a:hlinkClick r:id="rId3"/>
                <a:extLst>
                  <a:ext uri="{FF2B5EF4-FFF2-40B4-BE49-F238E27FC236}">
                    <a16:creationId xmlns:a16="http://schemas.microsoft.com/office/drawing/2014/main" id="{D87F3AF3-4A20-ACFE-6AE7-B7B901ADA51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32181" y="6292302"/>
                <a:ext cx="1336862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EUROPOS.GROUP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  <p:sp>
            <p:nvSpPr>
              <p:cNvPr id="11" name="Text Box 2">
                <a:extLst>
                  <a:ext uri="{FF2B5EF4-FFF2-40B4-BE49-F238E27FC236}">
                    <a16:creationId xmlns:a16="http://schemas.microsoft.com/office/drawing/2014/main" id="{88E019CD-2E1E-036A-267E-0F19C76085E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328917" y="6287049"/>
                <a:ext cx="1711455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EUROPOS.RU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</p:grpSp>
        <p:sp>
          <p:nvSpPr>
            <p:cNvPr id="4" name="Text Box 2">
              <a:extLst>
                <a:ext uri="{FF2B5EF4-FFF2-40B4-BE49-F238E27FC236}">
                  <a16:creationId xmlns:a16="http://schemas.microsoft.com/office/drawing/2014/main" id="{1A3EA67E-4A7D-0A2D-3C99-329CF7D22D0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6116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EUROPOS.KZ</a:t>
              </a:r>
              <a:endParaRPr lang="x-none" altLang="x-none" sz="1000" dirty="0">
                <a:solidFill>
                  <a:schemeClr val="tx2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2055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7DC663-447B-DF08-F90F-08911F0BD63C}"/>
              </a:ext>
            </a:extLst>
          </p:cNvPr>
          <p:cNvSpPr txBox="1"/>
          <p:nvPr/>
        </p:nvSpPr>
        <p:spPr>
          <a:xfrm>
            <a:off x="4040372" y="204293"/>
            <a:ext cx="7378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Основные характеристики</a:t>
            </a:r>
          </a:p>
          <a:p>
            <a:pPr algn="r"/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Montserrat Medium" panose="00000600000000000000" pitchFamily="2" charset="-52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3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7705725" y="587237"/>
            <a:ext cx="4486275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DE47E58-5F46-48D0-B85B-1CD5D686C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857" y="1509884"/>
            <a:ext cx="5727244" cy="4064222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FC71C19-CBFB-4623-BCCD-499EBF9DBE32}"/>
              </a:ext>
            </a:extLst>
          </p:cNvPr>
          <p:cNvSpPr/>
          <p:nvPr/>
        </p:nvSpPr>
        <p:spPr>
          <a:xfrm>
            <a:off x="1328646" y="951921"/>
            <a:ext cx="6015751" cy="477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05" marR="4847" algn="just">
              <a:lnSpc>
                <a:spcPct val="156300"/>
              </a:lnSpc>
              <a:spcBef>
                <a:spcPts val="95"/>
              </a:spcBef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Формат от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A3 </a:t>
            </a: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A1</a:t>
            </a:r>
            <a:endParaRPr lang="ru-RU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776546D-766B-4982-BE55-384E721B95EB}"/>
              </a:ext>
            </a:extLst>
          </p:cNvPr>
          <p:cNvSpPr/>
          <p:nvPr/>
        </p:nvSpPr>
        <p:spPr>
          <a:xfrm>
            <a:off x="1335440" y="1779859"/>
            <a:ext cx="3191019" cy="908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05" marR="4847" algn="just">
              <a:lnSpc>
                <a:spcPct val="156300"/>
              </a:lnSpc>
              <a:spcBef>
                <a:spcPts val="95"/>
              </a:spcBef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Защелкивающийся профиль шириной 25 мм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1791720-DA7B-4EC1-BA12-5B457E3B8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268" y="3856653"/>
            <a:ext cx="4414015" cy="1717453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F4558E7-3CB2-48AA-8EAC-AEE28B1BA28F}"/>
              </a:ext>
            </a:extLst>
          </p:cNvPr>
          <p:cNvSpPr/>
          <p:nvPr/>
        </p:nvSpPr>
        <p:spPr>
          <a:xfrm>
            <a:off x="1335440" y="2843996"/>
            <a:ext cx="6015751" cy="477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05" marR="4847" algn="just">
              <a:lnSpc>
                <a:spcPct val="156300"/>
              </a:lnSpc>
              <a:spcBef>
                <a:spcPts val="95"/>
              </a:spcBef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Два вида уголков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2DCAB938-4FDD-4374-826B-C12E939A31A6}"/>
              </a:ext>
            </a:extLst>
          </p:cNvPr>
          <p:cNvGrpSpPr/>
          <p:nvPr/>
        </p:nvGrpSpPr>
        <p:grpSpPr>
          <a:xfrm>
            <a:off x="918899" y="976475"/>
            <a:ext cx="432049" cy="433735"/>
            <a:chOff x="3337099" y="2338784"/>
            <a:chExt cx="432049" cy="433735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E13ADE3A-789C-4344-8CDF-B8BAA56AB81D}"/>
                </a:ext>
              </a:extLst>
            </p:cNvPr>
            <p:cNvSpPr/>
            <p:nvPr/>
          </p:nvSpPr>
          <p:spPr>
            <a:xfrm>
              <a:off x="3337099" y="2412479"/>
              <a:ext cx="360040" cy="36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" name="Рисунок 19" descr="Флажок со сплошной заливкой">
              <a:extLst>
                <a:ext uri="{FF2B5EF4-FFF2-40B4-BE49-F238E27FC236}">
                  <a16:creationId xmlns:a16="http://schemas.microsoft.com/office/drawing/2014/main" id="{66927054-DD35-411C-9BCB-036DF2245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37100" y="2338784"/>
              <a:ext cx="432048" cy="432048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4C53D572-F9EE-483A-BEFB-1F3198CBC7E6}"/>
              </a:ext>
            </a:extLst>
          </p:cNvPr>
          <p:cNvGrpSpPr/>
          <p:nvPr/>
        </p:nvGrpSpPr>
        <p:grpSpPr>
          <a:xfrm>
            <a:off x="918899" y="1797187"/>
            <a:ext cx="432049" cy="433735"/>
            <a:chOff x="3337099" y="2338784"/>
            <a:chExt cx="432049" cy="433735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7B50BADA-CD51-4C5A-A7F7-166807EFAAEF}"/>
                </a:ext>
              </a:extLst>
            </p:cNvPr>
            <p:cNvSpPr/>
            <p:nvPr/>
          </p:nvSpPr>
          <p:spPr>
            <a:xfrm>
              <a:off x="3337099" y="2412479"/>
              <a:ext cx="360040" cy="36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 descr="Флажок со сплошной заливкой">
              <a:extLst>
                <a:ext uri="{FF2B5EF4-FFF2-40B4-BE49-F238E27FC236}">
                  <a16:creationId xmlns:a16="http://schemas.microsoft.com/office/drawing/2014/main" id="{B14A612E-8C13-49C8-AEA2-FD38392FB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37100" y="2338784"/>
              <a:ext cx="432048" cy="432048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17D9B2ED-E982-49EC-8BEE-750B36B80E32}"/>
              </a:ext>
            </a:extLst>
          </p:cNvPr>
          <p:cNvGrpSpPr/>
          <p:nvPr/>
        </p:nvGrpSpPr>
        <p:grpSpPr>
          <a:xfrm>
            <a:off x="918899" y="2905800"/>
            <a:ext cx="432049" cy="433735"/>
            <a:chOff x="3337099" y="2338784"/>
            <a:chExt cx="432049" cy="433735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A794023E-CF70-4BDD-8512-2C9E4FFB9D42}"/>
                </a:ext>
              </a:extLst>
            </p:cNvPr>
            <p:cNvSpPr/>
            <p:nvPr/>
          </p:nvSpPr>
          <p:spPr>
            <a:xfrm>
              <a:off x="3337099" y="2412479"/>
              <a:ext cx="360040" cy="36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 descr="Флажок со сплошной заливкой">
              <a:extLst>
                <a:ext uri="{FF2B5EF4-FFF2-40B4-BE49-F238E27FC236}">
                  <a16:creationId xmlns:a16="http://schemas.microsoft.com/office/drawing/2014/main" id="{76EAB3E4-F9D1-4732-953B-D0E845970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37100" y="2338784"/>
              <a:ext cx="432048" cy="432048"/>
            </a:xfrm>
            <a:prstGeom prst="rect">
              <a:avLst/>
            </a:prstGeom>
          </p:spPr>
        </p:pic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422F665-034B-F1B3-CA69-7A681D605332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78892336-C761-7DA8-0C76-575708BD2256}"/>
                </a:ext>
              </a:extLst>
            </p:cNvPr>
            <p:cNvGrpSpPr/>
            <p:nvPr/>
          </p:nvGrpSpPr>
          <p:grpSpPr>
            <a:xfrm>
              <a:off x="832181" y="6287049"/>
              <a:ext cx="10517006" cy="244865"/>
              <a:chOff x="832181" y="6287049"/>
              <a:chExt cx="10517006" cy="244865"/>
            </a:xfrm>
          </p:grpSpPr>
          <p:sp>
            <p:nvSpPr>
              <p:cNvPr id="10" name="object 4">
                <a:extLst>
                  <a:ext uri="{FF2B5EF4-FFF2-40B4-BE49-F238E27FC236}">
                    <a16:creationId xmlns:a16="http://schemas.microsoft.com/office/drawing/2014/main" id="{921231F7-BA30-11B4-2351-C0C01354E9B1}"/>
                  </a:ext>
                </a:extLst>
              </p:cNvPr>
              <p:cNvSpPr/>
              <p:nvPr/>
            </p:nvSpPr>
            <p:spPr>
              <a:xfrm>
                <a:off x="10512870" y="6355871"/>
                <a:ext cx="836317" cy="176043"/>
              </a:xfrm>
              <a:custGeom>
                <a:avLst/>
                <a:gdLst/>
                <a:ahLst/>
                <a:cxnLst/>
                <a:rect l="l" t="t" r="r" b="b"/>
                <a:pathLst>
                  <a:path w="2431415" h="511810">
                    <a:moveTo>
                      <a:pt x="2099118" y="393700"/>
                    </a:moveTo>
                    <a:lnTo>
                      <a:pt x="1901494" y="393700"/>
                    </a:lnTo>
                    <a:lnTo>
                      <a:pt x="1902599" y="394970"/>
                    </a:lnTo>
                    <a:lnTo>
                      <a:pt x="1905812" y="394970"/>
                    </a:lnTo>
                    <a:lnTo>
                      <a:pt x="1906854" y="396240"/>
                    </a:lnTo>
                    <a:lnTo>
                      <a:pt x="1907882" y="396240"/>
                    </a:lnTo>
                    <a:lnTo>
                      <a:pt x="1908898" y="397510"/>
                    </a:lnTo>
                    <a:lnTo>
                      <a:pt x="2127719" y="511810"/>
                    </a:lnTo>
                    <a:lnTo>
                      <a:pt x="2135695" y="511810"/>
                    </a:lnTo>
                    <a:lnTo>
                      <a:pt x="2136406" y="510540"/>
                    </a:lnTo>
                    <a:lnTo>
                      <a:pt x="2137270" y="510540"/>
                    </a:lnTo>
                    <a:lnTo>
                      <a:pt x="2137841" y="509270"/>
                    </a:lnTo>
                    <a:lnTo>
                      <a:pt x="2138349" y="509270"/>
                    </a:lnTo>
                    <a:lnTo>
                      <a:pt x="2138781" y="508000"/>
                    </a:lnTo>
                    <a:lnTo>
                      <a:pt x="2139022" y="508000"/>
                    </a:lnTo>
                    <a:lnTo>
                      <a:pt x="2139226" y="506730"/>
                    </a:lnTo>
                    <a:lnTo>
                      <a:pt x="2139391" y="506730"/>
                    </a:lnTo>
                    <a:lnTo>
                      <a:pt x="2139569" y="505460"/>
                    </a:lnTo>
                    <a:lnTo>
                      <a:pt x="2139416" y="501650"/>
                    </a:lnTo>
                    <a:lnTo>
                      <a:pt x="2139251" y="501650"/>
                    </a:lnTo>
                    <a:lnTo>
                      <a:pt x="2099118" y="393700"/>
                    </a:lnTo>
                    <a:close/>
                  </a:path>
                  <a:path w="2431415" h="511810">
                    <a:moveTo>
                      <a:pt x="1634756" y="509270"/>
                    </a:moveTo>
                    <a:lnTo>
                      <a:pt x="1628533" y="509270"/>
                    </a:lnTo>
                    <a:lnTo>
                      <a:pt x="1629067" y="510540"/>
                    </a:lnTo>
                    <a:lnTo>
                      <a:pt x="1634210" y="510540"/>
                    </a:lnTo>
                    <a:lnTo>
                      <a:pt x="1634756" y="509270"/>
                    </a:lnTo>
                    <a:close/>
                  </a:path>
                  <a:path w="2431415" h="511810">
                    <a:moveTo>
                      <a:pt x="1953666" y="3810"/>
                    </a:moveTo>
                    <a:lnTo>
                      <a:pt x="1939747" y="3810"/>
                    </a:lnTo>
                    <a:lnTo>
                      <a:pt x="1624596" y="497840"/>
                    </a:lnTo>
                    <a:lnTo>
                      <a:pt x="1624190" y="499110"/>
                    </a:lnTo>
                    <a:lnTo>
                      <a:pt x="1623783" y="499110"/>
                    </a:lnTo>
                    <a:lnTo>
                      <a:pt x="1623637" y="500380"/>
                    </a:lnTo>
                    <a:lnTo>
                      <a:pt x="1623574" y="502920"/>
                    </a:lnTo>
                    <a:lnTo>
                      <a:pt x="1623656" y="504190"/>
                    </a:lnTo>
                    <a:lnTo>
                      <a:pt x="1623809" y="504190"/>
                    </a:lnTo>
                    <a:lnTo>
                      <a:pt x="1623999" y="505460"/>
                    </a:lnTo>
                    <a:lnTo>
                      <a:pt x="1624355" y="505460"/>
                    </a:lnTo>
                    <a:lnTo>
                      <a:pt x="1624952" y="506730"/>
                    </a:lnTo>
                    <a:lnTo>
                      <a:pt x="1625307" y="508000"/>
                    </a:lnTo>
                    <a:lnTo>
                      <a:pt x="1626323" y="508000"/>
                    </a:lnTo>
                    <a:lnTo>
                      <a:pt x="1627009" y="509270"/>
                    </a:lnTo>
                    <a:lnTo>
                      <a:pt x="1635290" y="509270"/>
                    </a:lnTo>
                    <a:lnTo>
                      <a:pt x="1879333" y="396240"/>
                    </a:lnTo>
                    <a:lnTo>
                      <a:pt x="1880374" y="396240"/>
                    </a:lnTo>
                    <a:lnTo>
                      <a:pt x="1881428" y="394970"/>
                    </a:lnTo>
                    <a:lnTo>
                      <a:pt x="1884667" y="394970"/>
                    </a:lnTo>
                    <a:lnTo>
                      <a:pt x="1885759" y="393700"/>
                    </a:lnTo>
                    <a:lnTo>
                      <a:pt x="2099118" y="393700"/>
                    </a:lnTo>
                    <a:lnTo>
                      <a:pt x="2072678" y="322580"/>
                    </a:lnTo>
                    <a:lnTo>
                      <a:pt x="2072347" y="321310"/>
                    </a:lnTo>
                    <a:lnTo>
                      <a:pt x="2072220" y="321310"/>
                    </a:lnTo>
                    <a:lnTo>
                      <a:pt x="2072005" y="320040"/>
                    </a:lnTo>
                    <a:lnTo>
                      <a:pt x="2072055" y="314960"/>
                    </a:lnTo>
                    <a:lnTo>
                      <a:pt x="2072144" y="313690"/>
                    </a:lnTo>
                    <a:lnTo>
                      <a:pt x="2072589" y="312420"/>
                    </a:lnTo>
                    <a:lnTo>
                      <a:pt x="2072970" y="311150"/>
                    </a:lnTo>
                    <a:lnTo>
                      <a:pt x="2073427" y="309880"/>
                    </a:lnTo>
                    <a:lnTo>
                      <a:pt x="2073681" y="309880"/>
                    </a:lnTo>
                    <a:lnTo>
                      <a:pt x="2074240" y="308610"/>
                    </a:lnTo>
                    <a:lnTo>
                      <a:pt x="2074887" y="307340"/>
                    </a:lnTo>
                    <a:lnTo>
                      <a:pt x="2075586" y="307340"/>
                    </a:lnTo>
                    <a:lnTo>
                      <a:pt x="2075954" y="306070"/>
                    </a:lnTo>
                    <a:lnTo>
                      <a:pt x="2076348" y="306070"/>
                    </a:lnTo>
                    <a:lnTo>
                      <a:pt x="2077161" y="304800"/>
                    </a:lnTo>
                    <a:lnTo>
                      <a:pt x="2078037" y="304800"/>
                    </a:lnTo>
                    <a:lnTo>
                      <a:pt x="2078964" y="303530"/>
                    </a:lnTo>
                    <a:lnTo>
                      <a:pt x="2079942" y="303530"/>
                    </a:lnTo>
                    <a:lnTo>
                      <a:pt x="2080958" y="302260"/>
                    </a:lnTo>
                    <a:lnTo>
                      <a:pt x="2427300" y="142240"/>
                    </a:lnTo>
                    <a:lnTo>
                      <a:pt x="2428265" y="140970"/>
                    </a:lnTo>
                    <a:lnTo>
                      <a:pt x="2428938" y="140970"/>
                    </a:lnTo>
                    <a:lnTo>
                      <a:pt x="2429548" y="139700"/>
                    </a:lnTo>
                    <a:lnTo>
                      <a:pt x="2430081" y="139700"/>
                    </a:lnTo>
                    <a:lnTo>
                      <a:pt x="2430399" y="138430"/>
                    </a:lnTo>
                    <a:lnTo>
                      <a:pt x="2430678" y="138430"/>
                    </a:lnTo>
                    <a:lnTo>
                      <a:pt x="2430919" y="137160"/>
                    </a:lnTo>
                    <a:lnTo>
                      <a:pt x="2431313" y="137160"/>
                    </a:lnTo>
                    <a:lnTo>
                      <a:pt x="2431338" y="132080"/>
                    </a:lnTo>
                    <a:lnTo>
                      <a:pt x="2431186" y="132080"/>
                    </a:lnTo>
                    <a:lnTo>
                      <a:pt x="2430983" y="130810"/>
                    </a:lnTo>
                    <a:lnTo>
                      <a:pt x="2430602" y="130810"/>
                    </a:lnTo>
                    <a:lnTo>
                      <a:pt x="2430322" y="129540"/>
                    </a:lnTo>
                    <a:lnTo>
                      <a:pt x="2429814" y="129540"/>
                    </a:lnTo>
                    <a:lnTo>
                      <a:pt x="2429243" y="128270"/>
                    </a:lnTo>
                    <a:lnTo>
                      <a:pt x="2428608" y="128270"/>
                    </a:lnTo>
                    <a:lnTo>
                      <a:pt x="2427668" y="127000"/>
                    </a:lnTo>
                    <a:lnTo>
                      <a:pt x="2426106" y="127000"/>
                    </a:lnTo>
                    <a:lnTo>
                      <a:pt x="2424988" y="125730"/>
                    </a:lnTo>
                    <a:lnTo>
                      <a:pt x="2005863" y="125730"/>
                    </a:lnTo>
                    <a:lnTo>
                      <a:pt x="2004771" y="124460"/>
                    </a:lnTo>
                    <a:lnTo>
                      <a:pt x="2003196" y="124460"/>
                    </a:lnTo>
                    <a:lnTo>
                      <a:pt x="2002688" y="123190"/>
                    </a:lnTo>
                    <a:lnTo>
                      <a:pt x="2001697" y="123190"/>
                    </a:lnTo>
                    <a:lnTo>
                      <a:pt x="2000758" y="121920"/>
                    </a:lnTo>
                    <a:lnTo>
                      <a:pt x="1999449" y="121920"/>
                    </a:lnTo>
                    <a:lnTo>
                      <a:pt x="1998637" y="120650"/>
                    </a:lnTo>
                    <a:lnTo>
                      <a:pt x="1998256" y="120650"/>
                    </a:lnTo>
                    <a:lnTo>
                      <a:pt x="1997202" y="118110"/>
                    </a:lnTo>
                    <a:lnTo>
                      <a:pt x="1996884" y="118110"/>
                    </a:lnTo>
                    <a:lnTo>
                      <a:pt x="1996300" y="116840"/>
                    </a:lnTo>
                    <a:lnTo>
                      <a:pt x="1996033" y="116840"/>
                    </a:lnTo>
                    <a:lnTo>
                      <a:pt x="1954593" y="5080"/>
                    </a:lnTo>
                    <a:lnTo>
                      <a:pt x="1954250" y="5080"/>
                    </a:lnTo>
                    <a:lnTo>
                      <a:pt x="1953666" y="3810"/>
                    </a:lnTo>
                    <a:close/>
                  </a:path>
                  <a:path w="2431415" h="511810">
                    <a:moveTo>
                      <a:pt x="444957" y="502920"/>
                    </a:moveTo>
                    <a:lnTo>
                      <a:pt x="45097" y="502920"/>
                    </a:lnTo>
                    <a:lnTo>
                      <a:pt x="48336" y="504190"/>
                    </a:lnTo>
                    <a:lnTo>
                      <a:pt x="444957" y="502920"/>
                    </a:lnTo>
                    <a:close/>
                  </a:path>
                  <a:path w="2431415" h="511810">
                    <a:moveTo>
                      <a:pt x="615670" y="502920"/>
                    </a:moveTo>
                    <a:lnTo>
                      <a:pt x="520611" y="502920"/>
                    </a:lnTo>
                    <a:lnTo>
                      <a:pt x="521271" y="504190"/>
                    </a:lnTo>
                    <a:lnTo>
                      <a:pt x="612216" y="504190"/>
                    </a:lnTo>
                    <a:lnTo>
                      <a:pt x="615670" y="502920"/>
                    </a:lnTo>
                    <a:close/>
                  </a:path>
                  <a:path w="2431415" h="511810">
                    <a:moveTo>
                      <a:pt x="1552511" y="502920"/>
                    </a:moveTo>
                    <a:lnTo>
                      <a:pt x="1152918" y="502920"/>
                    </a:lnTo>
                    <a:lnTo>
                      <a:pt x="1154645" y="504190"/>
                    </a:lnTo>
                    <a:lnTo>
                      <a:pt x="1552511" y="502920"/>
                    </a:lnTo>
                    <a:close/>
                  </a:path>
                  <a:path w="2431415" h="511810">
                    <a:moveTo>
                      <a:pt x="451078" y="501650"/>
                    </a:moveTo>
                    <a:lnTo>
                      <a:pt x="36956" y="501650"/>
                    </a:lnTo>
                    <a:lnTo>
                      <a:pt x="38569" y="502920"/>
                    </a:lnTo>
                    <a:lnTo>
                      <a:pt x="449046" y="502920"/>
                    </a:lnTo>
                    <a:lnTo>
                      <a:pt x="451078" y="501650"/>
                    </a:lnTo>
                    <a:close/>
                  </a:path>
                  <a:path w="2431415" h="511810">
                    <a:moveTo>
                      <a:pt x="625970" y="501650"/>
                    </a:moveTo>
                    <a:lnTo>
                      <a:pt x="518426" y="501650"/>
                    </a:lnTo>
                    <a:lnTo>
                      <a:pt x="518934" y="502920"/>
                    </a:lnTo>
                    <a:lnTo>
                      <a:pt x="622554" y="502920"/>
                    </a:lnTo>
                    <a:lnTo>
                      <a:pt x="625970" y="501650"/>
                    </a:lnTo>
                    <a:close/>
                  </a:path>
                  <a:path w="2431415" h="511810">
                    <a:moveTo>
                      <a:pt x="1559280" y="501650"/>
                    </a:moveTo>
                    <a:lnTo>
                      <a:pt x="1146124" y="501650"/>
                    </a:lnTo>
                    <a:lnTo>
                      <a:pt x="1147813" y="502920"/>
                    </a:lnTo>
                    <a:lnTo>
                      <a:pt x="1558175" y="502920"/>
                    </a:lnTo>
                    <a:lnTo>
                      <a:pt x="1559280" y="501650"/>
                    </a:lnTo>
                    <a:close/>
                  </a:path>
                  <a:path w="2431415" h="511810">
                    <a:moveTo>
                      <a:pt x="454063" y="500380"/>
                    </a:moveTo>
                    <a:lnTo>
                      <a:pt x="33718" y="500380"/>
                    </a:lnTo>
                    <a:lnTo>
                      <a:pt x="35331" y="501650"/>
                    </a:lnTo>
                    <a:lnTo>
                      <a:pt x="453072" y="501650"/>
                    </a:lnTo>
                    <a:lnTo>
                      <a:pt x="454063" y="500380"/>
                    </a:lnTo>
                    <a:close/>
                  </a:path>
                  <a:path w="2431415" h="511810">
                    <a:moveTo>
                      <a:pt x="632752" y="500380"/>
                    </a:moveTo>
                    <a:lnTo>
                      <a:pt x="517461" y="500380"/>
                    </a:lnTo>
                    <a:lnTo>
                      <a:pt x="517613" y="501650"/>
                    </a:lnTo>
                    <a:lnTo>
                      <a:pt x="629373" y="501650"/>
                    </a:lnTo>
                    <a:lnTo>
                      <a:pt x="632752" y="500380"/>
                    </a:lnTo>
                    <a:close/>
                  </a:path>
                  <a:path w="2431415" h="511810">
                    <a:moveTo>
                      <a:pt x="1562506" y="500380"/>
                    </a:moveTo>
                    <a:lnTo>
                      <a:pt x="1141171" y="500380"/>
                    </a:lnTo>
                    <a:lnTo>
                      <a:pt x="1142796" y="501650"/>
                    </a:lnTo>
                    <a:lnTo>
                      <a:pt x="1561439" y="501650"/>
                    </a:lnTo>
                    <a:lnTo>
                      <a:pt x="1562506" y="500380"/>
                    </a:lnTo>
                    <a:close/>
                  </a:path>
                  <a:path w="2431415" h="511810">
                    <a:moveTo>
                      <a:pt x="755510" y="11430"/>
                    </a:moveTo>
                    <a:lnTo>
                      <a:pt x="302361" y="11430"/>
                    </a:lnTo>
                    <a:lnTo>
                      <a:pt x="293319" y="15240"/>
                    </a:lnTo>
                    <a:lnTo>
                      <a:pt x="287451" y="17780"/>
                    </a:lnTo>
                    <a:lnTo>
                      <a:pt x="281736" y="20320"/>
                    </a:lnTo>
                    <a:lnTo>
                      <a:pt x="278942" y="21590"/>
                    </a:lnTo>
                    <a:lnTo>
                      <a:pt x="276212" y="24130"/>
                    </a:lnTo>
                    <a:lnTo>
                      <a:pt x="270929" y="26670"/>
                    </a:lnTo>
                    <a:lnTo>
                      <a:pt x="268389" y="29210"/>
                    </a:lnTo>
                    <a:lnTo>
                      <a:pt x="265912" y="31750"/>
                    </a:lnTo>
                    <a:lnTo>
                      <a:pt x="263499" y="33020"/>
                    </a:lnTo>
                    <a:lnTo>
                      <a:pt x="261162" y="35560"/>
                    </a:lnTo>
                    <a:lnTo>
                      <a:pt x="258914" y="38100"/>
                    </a:lnTo>
                    <a:lnTo>
                      <a:pt x="256743" y="39370"/>
                    </a:lnTo>
                    <a:lnTo>
                      <a:pt x="7746" y="426720"/>
                    </a:lnTo>
                    <a:lnTo>
                      <a:pt x="6096" y="429260"/>
                    </a:lnTo>
                    <a:lnTo>
                      <a:pt x="5334" y="430530"/>
                    </a:lnTo>
                    <a:lnTo>
                      <a:pt x="4622" y="431800"/>
                    </a:lnTo>
                    <a:lnTo>
                      <a:pt x="3937" y="434340"/>
                    </a:lnTo>
                    <a:lnTo>
                      <a:pt x="3314" y="435610"/>
                    </a:lnTo>
                    <a:lnTo>
                      <a:pt x="2730" y="436880"/>
                    </a:lnTo>
                    <a:lnTo>
                      <a:pt x="2197" y="438150"/>
                    </a:lnTo>
                    <a:lnTo>
                      <a:pt x="1714" y="440690"/>
                    </a:lnTo>
                    <a:lnTo>
                      <a:pt x="1295" y="441960"/>
                    </a:lnTo>
                    <a:lnTo>
                      <a:pt x="914" y="443230"/>
                    </a:lnTo>
                    <a:lnTo>
                      <a:pt x="596" y="445770"/>
                    </a:lnTo>
                    <a:lnTo>
                      <a:pt x="342" y="447040"/>
                    </a:lnTo>
                    <a:lnTo>
                      <a:pt x="139" y="448310"/>
                    </a:lnTo>
                    <a:lnTo>
                      <a:pt x="63" y="449580"/>
                    </a:lnTo>
                    <a:lnTo>
                      <a:pt x="0" y="457200"/>
                    </a:lnTo>
                    <a:lnTo>
                      <a:pt x="139" y="458470"/>
                    </a:lnTo>
                    <a:lnTo>
                      <a:pt x="342" y="461010"/>
                    </a:lnTo>
                    <a:lnTo>
                      <a:pt x="609" y="462280"/>
                    </a:lnTo>
                    <a:lnTo>
                      <a:pt x="927" y="463550"/>
                    </a:lnTo>
                    <a:lnTo>
                      <a:pt x="1295" y="466090"/>
                    </a:lnTo>
                    <a:lnTo>
                      <a:pt x="1727" y="467360"/>
                    </a:lnTo>
                    <a:lnTo>
                      <a:pt x="2197" y="468630"/>
                    </a:lnTo>
                    <a:lnTo>
                      <a:pt x="2730" y="469900"/>
                    </a:lnTo>
                    <a:lnTo>
                      <a:pt x="3302" y="472440"/>
                    </a:lnTo>
                    <a:lnTo>
                      <a:pt x="10502" y="483870"/>
                    </a:lnTo>
                    <a:lnTo>
                      <a:pt x="11556" y="486410"/>
                    </a:lnTo>
                    <a:lnTo>
                      <a:pt x="12649" y="486410"/>
                    </a:lnTo>
                    <a:lnTo>
                      <a:pt x="13792" y="487680"/>
                    </a:lnTo>
                    <a:lnTo>
                      <a:pt x="14973" y="488950"/>
                    </a:lnTo>
                    <a:lnTo>
                      <a:pt x="16205" y="490220"/>
                    </a:lnTo>
                    <a:lnTo>
                      <a:pt x="17475" y="491490"/>
                    </a:lnTo>
                    <a:lnTo>
                      <a:pt x="18796" y="492760"/>
                    </a:lnTo>
                    <a:lnTo>
                      <a:pt x="21539" y="495300"/>
                    </a:lnTo>
                    <a:lnTo>
                      <a:pt x="22974" y="495300"/>
                    </a:lnTo>
                    <a:lnTo>
                      <a:pt x="25920" y="497840"/>
                    </a:lnTo>
                    <a:lnTo>
                      <a:pt x="27431" y="497840"/>
                    </a:lnTo>
                    <a:lnTo>
                      <a:pt x="30543" y="500380"/>
                    </a:lnTo>
                    <a:lnTo>
                      <a:pt x="455993" y="500380"/>
                    </a:lnTo>
                    <a:lnTo>
                      <a:pt x="456933" y="499110"/>
                    </a:lnTo>
                    <a:lnTo>
                      <a:pt x="458787" y="499110"/>
                    </a:lnTo>
                    <a:lnTo>
                      <a:pt x="460540" y="497840"/>
                    </a:lnTo>
                    <a:lnTo>
                      <a:pt x="461391" y="496570"/>
                    </a:lnTo>
                    <a:lnTo>
                      <a:pt x="462216" y="496570"/>
                    </a:lnTo>
                    <a:lnTo>
                      <a:pt x="463016" y="495300"/>
                    </a:lnTo>
                    <a:lnTo>
                      <a:pt x="464553" y="494030"/>
                    </a:lnTo>
                    <a:lnTo>
                      <a:pt x="465277" y="492760"/>
                    </a:lnTo>
                    <a:lnTo>
                      <a:pt x="465975" y="492760"/>
                    </a:lnTo>
                    <a:lnTo>
                      <a:pt x="467283" y="490220"/>
                    </a:lnTo>
                    <a:lnTo>
                      <a:pt x="467893" y="490220"/>
                    </a:lnTo>
                    <a:lnTo>
                      <a:pt x="469036" y="487680"/>
                    </a:lnTo>
                    <a:lnTo>
                      <a:pt x="533107" y="387350"/>
                    </a:lnTo>
                    <a:lnTo>
                      <a:pt x="533438" y="387350"/>
                    </a:lnTo>
                    <a:lnTo>
                      <a:pt x="533730" y="386080"/>
                    </a:lnTo>
                    <a:lnTo>
                      <a:pt x="533857" y="386080"/>
                    </a:lnTo>
                    <a:lnTo>
                      <a:pt x="533717" y="383540"/>
                    </a:lnTo>
                    <a:lnTo>
                      <a:pt x="533438" y="383540"/>
                    </a:lnTo>
                    <a:lnTo>
                      <a:pt x="533107" y="382270"/>
                    </a:lnTo>
                    <a:lnTo>
                      <a:pt x="532587" y="382270"/>
                    </a:lnTo>
                    <a:lnTo>
                      <a:pt x="532345" y="381000"/>
                    </a:lnTo>
                    <a:lnTo>
                      <a:pt x="530123" y="381000"/>
                    </a:lnTo>
                    <a:lnTo>
                      <a:pt x="529272" y="379730"/>
                    </a:lnTo>
                    <a:lnTo>
                      <a:pt x="190601" y="379730"/>
                    </a:lnTo>
                    <a:lnTo>
                      <a:pt x="190055" y="378460"/>
                    </a:lnTo>
                    <a:lnTo>
                      <a:pt x="189369" y="378460"/>
                    </a:lnTo>
                    <a:lnTo>
                      <a:pt x="189001" y="377190"/>
                    </a:lnTo>
                    <a:lnTo>
                      <a:pt x="188658" y="377190"/>
                    </a:lnTo>
                    <a:lnTo>
                      <a:pt x="188518" y="375920"/>
                    </a:lnTo>
                    <a:lnTo>
                      <a:pt x="188391" y="375920"/>
                    </a:lnTo>
                    <a:lnTo>
                      <a:pt x="188709" y="373380"/>
                    </a:lnTo>
                    <a:lnTo>
                      <a:pt x="188912" y="373380"/>
                    </a:lnTo>
                    <a:lnTo>
                      <a:pt x="189166" y="372110"/>
                    </a:lnTo>
                    <a:lnTo>
                      <a:pt x="228866" y="309880"/>
                    </a:lnTo>
                    <a:lnTo>
                      <a:pt x="229958" y="309880"/>
                    </a:lnTo>
                    <a:lnTo>
                      <a:pt x="230543" y="308610"/>
                    </a:lnTo>
                    <a:lnTo>
                      <a:pt x="582777" y="308610"/>
                    </a:lnTo>
                    <a:lnTo>
                      <a:pt x="583552" y="307340"/>
                    </a:lnTo>
                    <a:lnTo>
                      <a:pt x="584758" y="307340"/>
                    </a:lnTo>
                    <a:lnTo>
                      <a:pt x="584974" y="306070"/>
                    </a:lnTo>
                    <a:lnTo>
                      <a:pt x="585279" y="306070"/>
                    </a:lnTo>
                    <a:lnTo>
                      <a:pt x="642531" y="215900"/>
                    </a:lnTo>
                    <a:lnTo>
                      <a:pt x="642975" y="215900"/>
                    </a:lnTo>
                    <a:lnTo>
                      <a:pt x="643102" y="214630"/>
                    </a:lnTo>
                    <a:lnTo>
                      <a:pt x="642810" y="212090"/>
                    </a:lnTo>
                    <a:lnTo>
                      <a:pt x="642531" y="212090"/>
                    </a:lnTo>
                    <a:lnTo>
                      <a:pt x="642353" y="210820"/>
                    </a:lnTo>
                    <a:lnTo>
                      <a:pt x="641718" y="210820"/>
                    </a:lnTo>
                    <a:lnTo>
                      <a:pt x="641197" y="209550"/>
                    </a:lnTo>
                    <a:lnTo>
                      <a:pt x="301396" y="209550"/>
                    </a:lnTo>
                    <a:lnTo>
                      <a:pt x="300913" y="208280"/>
                    </a:lnTo>
                    <a:lnTo>
                      <a:pt x="299173" y="208280"/>
                    </a:lnTo>
                    <a:lnTo>
                      <a:pt x="298932" y="207010"/>
                    </a:lnTo>
                    <a:lnTo>
                      <a:pt x="298323" y="207010"/>
                    </a:lnTo>
                    <a:lnTo>
                      <a:pt x="298018" y="205740"/>
                    </a:lnTo>
                    <a:lnTo>
                      <a:pt x="297764" y="205740"/>
                    </a:lnTo>
                    <a:lnTo>
                      <a:pt x="297891" y="203200"/>
                    </a:lnTo>
                    <a:lnTo>
                      <a:pt x="298157" y="201930"/>
                    </a:lnTo>
                    <a:lnTo>
                      <a:pt x="298411" y="201930"/>
                    </a:lnTo>
                    <a:lnTo>
                      <a:pt x="339712" y="137160"/>
                    </a:lnTo>
                    <a:lnTo>
                      <a:pt x="340156" y="135890"/>
                    </a:lnTo>
                    <a:lnTo>
                      <a:pt x="341541" y="135890"/>
                    </a:lnTo>
                    <a:lnTo>
                      <a:pt x="342011" y="134620"/>
                    </a:lnTo>
                    <a:lnTo>
                      <a:pt x="694397" y="134620"/>
                    </a:lnTo>
                    <a:lnTo>
                      <a:pt x="694969" y="133350"/>
                    </a:lnTo>
                    <a:lnTo>
                      <a:pt x="695706" y="133350"/>
                    </a:lnTo>
                    <a:lnTo>
                      <a:pt x="696112" y="132080"/>
                    </a:lnTo>
                    <a:lnTo>
                      <a:pt x="759472" y="33020"/>
                    </a:lnTo>
                    <a:lnTo>
                      <a:pt x="759993" y="31750"/>
                    </a:lnTo>
                    <a:lnTo>
                      <a:pt x="760463" y="31750"/>
                    </a:lnTo>
                    <a:lnTo>
                      <a:pt x="760869" y="30480"/>
                    </a:lnTo>
                    <a:lnTo>
                      <a:pt x="761047" y="29210"/>
                    </a:lnTo>
                    <a:lnTo>
                      <a:pt x="761339" y="29210"/>
                    </a:lnTo>
                    <a:lnTo>
                      <a:pt x="761466" y="27940"/>
                    </a:lnTo>
                    <a:lnTo>
                      <a:pt x="761657" y="26670"/>
                    </a:lnTo>
                    <a:lnTo>
                      <a:pt x="761657" y="22860"/>
                    </a:lnTo>
                    <a:lnTo>
                      <a:pt x="761466" y="21590"/>
                    </a:lnTo>
                    <a:lnTo>
                      <a:pt x="761199" y="20320"/>
                    </a:lnTo>
                    <a:lnTo>
                      <a:pt x="760869" y="19050"/>
                    </a:lnTo>
                    <a:lnTo>
                      <a:pt x="760247" y="17780"/>
                    </a:lnTo>
                    <a:lnTo>
                      <a:pt x="759764" y="16510"/>
                    </a:lnTo>
                    <a:lnTo>
                      <a:pt x="759218" y="15240"/>
                    </a:lnTo>
                    <a:lnTo>
                      <a:pt x="758609" y="15240"/>
                    </a:lnTo>
                    <a:lnTo>
                      <a:pt x="757923" y="13970"/>
                    </a:lnTo>
                    <a:lnTo>
                      <a:pt x="757186" y="12700"/>
                    </a:lnTo>
                    <a:lnTo>
                      <a:pt x="756373" y="12700"/>
                    </a:lnTo>
                    <a:lnTo>
                      <a:pt x="755510" y="11430"/>
                    </a:lnTo>
                    <a:close/>
                  </a:path>
                  <a:path w="2431415" h="511810">
                    <a:moveTo>
                      <a:pt x="1310068" y="11430"/>
                    </a:moveTo>
                    <a:lnTo>
                      <a:pt x="856830" y="11430"/>
                    </a:lnTo>
                    <a:lnTo>
                      <a:pt x="843813" y="16510"/>
                    </a:lnTo>
                    <a:lnTo>
                      <a:pt x="837577" y="19050"/>
                    </a:lnTo>
                    <a:lnTo>
                      <a:pt x="834542" y="21590"/>
                    </a:lnTo>
                    <a:lnTo>
                      <a:pt x="831557" y="22860"/>
                    </a:lnTo>
                    <a:lnTo>
                      <a:pt x="828649" y="25400"/>
                    </a:lnTo>
                    <a:lnTo>
                      <a:pt x="825804" y="26670"/>
                    </a:lnTo>
                    <a:lnTo>
                      <a:pt x="823023" y="29210"/>
                    </a:lnTo>
                    <a:lnTo>
                      <a:pt x="799782" y="54610"/>
                    </a:lnTo>
                    <a:lnTo>
                      <a:pt x="517779" y="496570"/>
                    </a:lnTo>
                    <a:lnTo>
                      <a:pt x="517258" y="496570"/>
                    </a:lnTo>
                    <a:lnTo>
                      <a:pt x="517194" y="499110"/>
                    </a:lnTo>
                    <a:lnTo>
                      <a:pt x="517271" y="500380"/>
                    </a:lnTo>
                    <a:lnTo>
                      <a:pt x="636092" y="500380"/>
                    </a:lnTo>
                    <a:lnTo>
                      <a:pt x="649109" y="495300"/>
                    </a:lnTo>
                    <a:lnTo>
                      <a:pt x="655345" y="492760"/>
                    </a:lnTo>
                    <a:lnTo>
                      <a:pt x="658380" y="490220"/>
                    </a:lnTo>
                    <a:lnTo>
                      <a:pt x="661352" y="488950"/>
                    </a:lnTo>
                    <a:lnTo>
                      <a:pt x="664273" y="486410"/>
                    </a:lnTo>
                    <a:lnTo>
                      <a:pt x="667118" y="485140"/>
                    </a:lnTo>
                    <a:lnTo>
                      <a:pt x="669899" y="482600"/>
                    </a:lnTo>
                    <a:lnTo>
                      <a:pt x="691235" y="459740"/>
                    </a:lnTo>
                    <a:lnTo>
                      <a:pt x="693140" y="457200"/>
                    </a:lnTo>
                    <a:lnTo>
                      <a:pt x="897813" y="137160"/>
                    </a:lnTo>
                    <a:lnTo>
                      <a:pt x="898258" y="135890"/>
                    </a:lnTo>
                    <a:lnTo>
                      <a:pt x="899642" y="135890"/>
                    </a:lnTo>
                    <a:lnTo>
                      <a:pt x="900125" y="134620"/>
                    </a:lnTo>
                    <a:lnTo>
                      <a:pt x="1249011" y="134620"/>
                    </a:lnTo>
                    <a:lnTo>
                      <a:pt x="1313815" y="33020"/>
                    </a:lnTo>
                    <a:lnTo>
                      <a:pt x="1314361" y="31750"/>
                    </a:lnTo>
                    <a:lnTo>
                      <a:pt x="1314615" y="31750"/>
                    </a:lnTo>
                    <a:lnTo>
                      <a:pt x="1315059" y="30480"/>
                    </a:lnTo>
                    <a:lnTo>
                      <a:pt x="1315427" y="29210"/>
                    </a:lnTo>
                    <a:lnTo>
                      <a:pt x="1315720" y="27940"/>
                    </a:lnTo>
                    <a:lnTo>
                      <a:pt x="1315935" y="26670"/>
                    </a:lnTo>
                    <a:lnTo>
                      <a:pt x="1316075" y="26670"/>
                    </a:lnTo>
                    <a:lnTo>
                      <a:pt x="1315923" y="21590"/>
                    </a:lnTo>
                    <a:lnTo>
                      <a:pt x="1315707" y="21590"/>
                    </a:lnTo>
                    <a:lnTo>
                      <a:pt x="1315415" y="20320"/>
                    </a:lnTo>
                    <a:lnTo>
                      <a:pt x="1315046" y="19050"/>
                    </a:lnTo>
                    <a:lnTo>
                      <a:pt x="1314602" y="17780"/>
                    </a:lnTo>
                    <a:lnTo>
                      <a:pt x="1314081" y="16510"/>
                    </a:lnTo>
                    <a:lnTo>
                      <a:pt x="1313497" y="15240"/>
                    </a:lnTo>
                    <a:lnTo>
                      <a:pt x="1312837" y="15240"/>
                    </a:lnTo>
                    <a:lnTo>
                      <a:pt x="1312113" y="13970"/>
                    </a:lnTo>
                    <a:lnTo>
                      <a:pt x="1311338" y="12700"/>
                    </a:lnTo>
                    <a:lnTo>
                      <a:pt x="1310932" y="12700"/>
                    </a:lnTo>
                    <a:lnTo>
                      <a:pt x="1310068" y="11430"/>
                    </a:lnTo>
                    <a:close/>
                  </a:path>
                  <a:path w="2431415" h="511810">
                    <a:moveTo>
                      <a:pt x="1565605" y="499110"/>
                    </a:moveTo>
                    <a:lnTo>
                      <a:pt x="1137958" y="499110"/>
                    </a:lnTo>
                    <a:lnTo>
                      <a:pt x="1139545" y="500380"/>
                    </a:lnTo>
                    <a:lnTo>
                      <a:pt x="1564589" y="500380"/>
                    </a:lnTo>
                    <a:lnTo>
                      <a:pt x="1565605" y="499110"/>
                    </a:lnTo>
                    <a:close/>
                  </a:path>
                  <a:path w="2431415" h="511810">
                    <a:moveTo>
                      <a:pt x="1569440" y="496570"/>
                    </a:moveTo>
                    <a:lnTo>
                      <a:pt x="1133335" y="496570"/>
                    </a:lnTo>
                    <a:lnTo>
                      <a:pt x="1136396" y="499110"/>
                    </a:lnTo>
                    <a:lnTo>
                      <a:pt x="1566595" y="499110"/>
                    </a:lnTo>
                    <a:lnTo>
                      <a:pt x="1567561" y="497840"/>
                    </a:lnTo>
                    <a:lnTo>
                      <a:pt x="1568513" y="497840"/>
                    </a:lnTo>
                    <a:lnTo>
                      <a:pt x="1569440" y="496570"/>
                    </a:lnTo>
                    <a:close/>
                  </a:path>
                  <a:path w="2431415" h="511810">
                    <a:moveTo>
                      <a:pt x="1863458" y="11430"/>
                    </a:moveTo>
                    <a:lnTo>
                      <a:pt x="1410665" y="11430"/>
                    </a:lnTo>
                    <a:lnTo>
                      <a:pt x="1397647" y="16510"/>
                    </a:lnTo>
                    <a:lnTo>
                      <a:pt x="1391412" y="19050"/>
                    </a:lnTo>
                    <a:lnTo>
                      <a:pt x="1388376" y="21590"/>
                    </a:lnTo>
                    <a:lnTo>
                      <a:pt x="1385404" y="22860"/>
                    </a:lnTo>
                    <a:lnTo>
                      <a:pt x="1382496" y="25400"/>
                    </a:lnTo>
                    <a:lnTo>
                      <a:pt x="1379639" y="26670"/>
                    </a:lnTo>
                    <a:lnTo>
                      <a:pt x="1376870" y="29210"/>
                    </a:lnTo>
                    <a:lnTo>
                      <a:pt x="1353616" y="54610"/>
                    </a:lnTo>
                    <a:lnTo>
                      <a:pt x="1115898" y="426720"/>
                    </a:lnTo>
                    <a:lnTo>
                      <a:pt x="1114996" y="427990"/>
                    </a:lnTo>
                    <a:lnTo>
                      <a:pt x="1114145" y="429260"/>
                    </a:lnTo>
                    <a:lnTo>
                      <a:pt x="1113345" y="431800"/>
                    </a:lnTo>
                    <a:lnTo>
                      <a:pt x="1112596" y="433070"/>
                    </a:lnTo>
                    <a:lnTo>
                      <a:pt x="1111897" y="434340"/>
                    </a:lnTo>
                    <a:lnTo>
                      <a:pt x="1111262" y="435610"/>
                    </a:lnTo>
                    <a:lnTo>
                      <a:pt x="1110678" y="438150"/>
                    </a:lnTo>
                    <a:lnTo>
                      <a:pt x="1110157" y="439420"/>
                    </a:lnTo>
                    <a:lnTo>
                      <a:pt x="1109687" y="440690"/>
                    </a:lnTo>
                    <a:lnTo>
                      <a:pt x="1109281" y="441960"/>
                    </a:lnTo>
                    <a:lnTo>
                      <a:pt x="1108925" y="444500"/>
                    </a:lnTo>
                    <a:lnTo>
                      <a:pt x="1108633" y="445770"/>
                    </a:lnTo>
                    <a:lnTo>
                      <a:pt x="1108392" y="447040"/>
                    </a:lnTo>
                    <a:lnTo>
                      <a:pt x="1108214" y="449580"/>
                    </a:lnTo>
                    <a:lnTo>
                      <a:pt x="1108163" y="457200"/>
                    </a:lnTo>
                    <a:lnTo>
                      <a:pt x="1108227" y="458470"/>
                    </a:lnTo>
                    <a:lnTo>
                      <a:pt x="1108405" y="459740"/>
                    </a:lnTo>
                    <a:lnTo>
                      <a:pt x="1108646" y="461010"/>
                    </a:lnTo>
                    <a:lnTo>
                      <a:pt x="1108938" y="463550"/>
                    </a:lnTo>
                    <a:lnTo>
                      <a:pt x="1109294" y="464820"/>
                    </a:lnTo>
                    <a:lnTo>
                      <a:pt x="1109713" y="466090"/>
                    </a:lnTo>
                    <a:lnTo>
                      <a:pt x="1110195" y="468630"/>
                    </a:lnTo>
                    <a:lnTo>
                      <a:pt x="1110716" y="469900"/>
                    </a:lnTo>
                    <a:lnTo>
                      <a:pt x="1111300" y="471170"/>
                    </a:lnTo>
                    <a:lnTo>
                      <a:pt x="1111948" y="472440"/>
                    </a:lnTo>
                    <a:lnTo>
                      <a:pt x="1112647" y="474980"/>
                    </a:lnTo>
                    <a:lnTo>
                      <a:pt x="1113383" y="476250"/>
                    </a:lnTo>
                    <a:lnTo>
                      <a:pt x="1114196" y="477520"/>
                    </a:lnTo>
                    <a:lnTo>
                      <a:pt x="1115047" y="478790"/>
                    </a:lnTo>
                    <a:lnTo>
                      <a:pt x="1115961" y="480060"/>
                    </a:lnTo>
                    <a:lnTo>
                      <a:pt x="1116914" y="482600"/>
                    </a:lnTo>
                    <a:lnTo>
                      <a:pt x="1126236" y="492760"/>
                    </a:lnTo>
                    <a:lnTo>
                      <a:pt x="1127582" y="492760"/>
                    </a:lnTo>
                    <a:lnTo>
                      <a:pt x="1128966" y="494030"/>
                    </a:lnTo>
                    <a:lnTo>
                      <a:pt x="1131849" y="496570"/>
                    </a:lnTo>
                    <a:lnTo>
                      <a:pt x="1570342" y="496570"/>
                    </a:lnTo>
                    <a:lnTo>
                      <a:pt x="1572069" y="494030"/>
                    </a:lnTo>
                    <a:lnTo>
                      <a:pt x="1572882" y="494030"/>
                    </a:lnTo>
                    <a:lnTo>
                      <a:pt x="1573682" y="492760"/>
                    </a:lnTo>
                    <a:lnTo>
                      <a:pt x="1574444" y="491490"/>
                    </a:lnTo>
                    <a:lnTo>
                      <a:pt x="1575181" y="491490"/>
                    </a:lnTo>
                    <a:lnTo>
                      <a:pt x="1576552" y="488950"/>
                    </a:lnTo>
                    <a:lnTo>
                      <a:pt x="1577187" y="487680"/>
                    </a:lnTo>
                    <a:lnTo>
                      <a:pt x="1646113" y="379730"/>
                    </a:lnTo>
                    <a:lnTo>
                      <a:pt x="1299349" y="379730"/>
                    </a:lnTo>
                    <a:lnTo>
                      <a:pt x="1298854" y="378460"/>
                    </a:lnTo>
                    <a:lnTo>
                      <a:pt x="1298422" y="378460"/>
                    </a:lnTo>
                    <a:lnTo>
                      <a:pt x="1298079" y="377190"/>
                    </a:lnTo>
                    <a:lnTo>
                      <a:pt x="1297762" y="377190"/>
                    </a:lnTo>
                    <a:lnTo>
                      <a:pt x="1297635" y="375920"/>
                    </a:lnTo>
                    <a:lnTo>
                      <a:pt x="1297762" y="373380"/>
                    </a:lnTo>
                    <a:lnTo>
                      <a:pt x="1298232" y="373380"/>
                    </a:lnTo>
                    <a:lnTo>
                      <a:pt x="1448866" y="137160"/>
                    </a:lnTo>
                    <a:lnTo>
                      <a:pt x="1449311" y="135890"/>
                    </a:lnTo>
                    <a:lnTo>
                      <a:pt x="1450695" y="135890"/>
                    </a:lnTo>
                    <a:lnTo>
                      <a:pt x="1451178" y="134620"/>
                    </a:lnTo>
                    <a:lnTo>
                      <a:pt x="1802549" y="134620"/>
                    </a:lnTo>
                    <a:lnTo>
                      <a:pt x="1803120" y="133350"/>
                    </a:lnTo>
                    <a:lnTo>
                      <a:pt x="1803755" y="133350"/>
                    </a:lnTo>
                    <a:lnTo>
                      <a:pt x="1804276" y="132080"/>
                    </a:lnTo>
                    <a:lnTo>
                      <a:pt x="1867357" y="34290"/>
                    </a:lnTo>
                    <a:lnTo>
                      <a:pt x="1867941" y="33020"/>
                    </a:lnTo>
                    <a:lnTo>
                      <a:pt x="1868449" y="31750"/>
                    </a:lnTo>
                    <a:lnTo>
                      <a:pt x="1868893" y="30480"/>
                    </a:lnTo>
                    <a:lnTo>
                      <a:pt x="1869262" y="29210"/>
                    </a:lnTo>
                    <a:lnTo>
                      <a:pt x="1869427" y="29210"/>
                    </a:lnTo>
                    <a:lnTo>
                      <a:pt x="1869681" y="27940"/>
                    </a:lnTo>
                    <a:lnTo>
                      <a:pt x="1869859" y="26670"/>
                    </a:lnTo>
                    <a:lnTo>
                      <a:pt x="1869668" y="21590"/>
                    </a:lnTo>
                    <a:lnTo>
                      <a:pt x="1869414" y="20320"/>
                    </a:lnTo>
                    <a:lnTo>
                      <a:pt x="1869071" y="19050"/>
                    </a:lnTo>
                    <a:lnTo>
                      <a:pt x="1868881" y="19050"/>
                    </a:lnTo>
                    <a:lnTo>
                      <a:pt x="1868436" y="17780"/>
                    </a:lnTo>
                    <a:lnTo>
                      <a:pt x="1867916" y="16510"/>
                    </a:lnTo>
                    <a:lnTo>
                      <a:pt x="1867331" y="15240"/>
                    </a:lnTo>
                    <a:lnTo>
                      <a:pt x="1867014" y="15240"/>
                    </a:lnTo>
                    <a:lnTo>
                      <a:pt x="1866328" y="13970"/>
                    </a:lnTo>
                    <a:lnTo>
                      <a:pt x="1865960" y="13970"/>
                    </a:lnTo>
                    <a:lnTo>
                      <a:pt x="1864766" y="12700"/>
                    </a:lnTo>
                    <a:lnTo>
                      <a:pt x="1864347" y="12700"/>
                    </a:lnTo>
                    <a:lnTo>
                      <a:pt x="1863458" y="11430"/>
                    </a:lnTo>
                    <a:close/>
                  </a:path>
                  <a:path w="2431415" h="511810">
                    <a:moveTo>
                      <a:pt x="1047432" y="433070"/>
                    </a:moveTo>
                    <a:lnTo>
                      <a:pt x="787857" y="433070"/>
                    </a:lnTo>
                    <a:lnTo>
                      <a:pt x="788454" y="434340"/>
                    </a:lnTo>
                    <a:lnTo>
                      <a:pt x="1046302" y="434340"/>
                    </a:lnTo>
                    <a:lnTo>
                      <a:pt x="1047432" y="433070"/>
                    </a:lnTo>
                    <a:close/>
                  </a:path>
                  <a:path w="2431415" h="511810">
                    <a:moveTo>
                      <a:pt x="1058887" y="427990"/>
                    </a:moveTo>
                    <a:lnTo>
                      <a:pt x="785812" y="427990"/>
                    </a:lnTo>
                    <a:lnTo>
                      <a:pt x="785660" y="429260"/>
                    </a:lnTo>
                    <a:lnTo>
                      <a:pt x="785964" y="431800"/>
                    </a:lnTo>
                    <a:lnTo>
                      <a:pt x="786257" y="431800"/>
                    </a:lnTo>
                    <a:lnTo>
                      <a:pt x="786625" y="433070"/>
                    </a:lnTo>
                    <a:lnTo>
                      <a:pt x="1050747" y="433070"/>
                    </a:lnTo>
                    <a:lnTo>
                      <a:pt x="1051826" y="431800"/>
                    </a:lnTo>
                    <a:lnTo>
                      <a:pt x="1053934" y="430530"/>
                    </a:lnTo>
                    <a:lnTo>
                      <a:pt x="1055966" y="430530"/>
                    </a:lnTo>
                    <a:lnTo>
                      <a:pt x="1056970" y="429260"/>
                    </a:lnTo>
                    <a:lnTo>
                      <a:pt x="1057935" y="429260"/>
                    </a:lnTo>
                    <a:lnTo>
                      <a:pt x="1058887" y="427990"/>
                    </a:lnTo>
                    <a:close/>
                  </a:path>
                  <a:path w="2431415" h="511810">
                    <a:moveTo>
                      <a:pt x="1249011" y="134620"/>
                    </a:moveTo>
                    <a:lnTo>
                      <a:pt x="1091425" y="134620"/>
                    </a:lnTo>
                    <a:lnTo>
                      <a:pt x="1091895" y="135890"/>
                    </a:lnTo>
                    <a:lnTo>
                      <a:pt x="1093279" y="135890"/>
                    </a:lnTo>
                    <a:lnTo>
                      <a:pt x="1093724" y="137160"/>
                    </a:lnTo>
                    <a:lnTo>
                      <a:pt x="1094244" y="137160"/>
                    </a:lnTo>
                    <a:lnTo>
                      <a:pt x="1094384" y="138430"/>
                    </a:lnTo>
                    <a:lnTo>
                      <a:pt x="1094536" y="138430"/>
                    </a:lnTo>
                    <a:lnTo>
                      <a:pt x="1094689" y="139700"/>
                    </a:lnTo>
                    <a:lnTo>
                      <a:pt x="1094536" y="140970"/>
                    </a:lnTo>
                    <a:lnTo>
                      <a:pt x="1094384" y="140970"/>
                    </a:lnTo>
                    <a:lnTo>
                      <a:pt x="1094257" y="142240"/>
                    </a:lnTo>
                    <a:lnTo>
                      <a:pt x="1094105" y="142240"/>
                    </a:lnTo>
                    <a:lnTo>
                      <a:pt x="984326" y="313690"/>
                    </a:lnTo>
                    <a:lnTo>
                      <a:pt x="983881" y="314960"/>
                    </a:lnTo>
                    <a:lnTo>
                      <a:pt x="982802" y="314960"/>
                    </a:lnTo>
                    <a:lnTo>
                      <a:pt x="982179" y="316230"/>
                    </a:lnTo>
                    <a:lnTo>
                      <a:pt x="857796" y="316230"/>
                    </a:lnTo>
                    <a:lnTo>
                      <a:pt x="857186" y="317500"/>
                    </a:lnTo>
                    <a:lnTo>
                      <a:pt x="855903" y="317500"/>
                    </a:lnTo>
                    <a:lnTo>
                      <a:pt x="855611" y="318770"/>
                    </a:lnTo>
                    <a:lnTo>
                      <a:pt x="786244" y="426720"/>
                    </a:lnTo>
                    <a:lnTo>
                      <a:pt x="786091" y="427990"/>
                    </a:lnTo>
                    <a:lnTo>
                      <a:pt x="1059815" y="427990"/>
                    </a:lnTo>
                    <a:lnTo>
                      <a:pt x="1060716" y="426720"/>
                    </a:lnTo>
                    <a:lnTo>
                      <a:pt x="1061580" y="425450"/>
                    </a:lnTo>
                    <a:lnTo>
                      <a:pt x="1062431" y="425450"/>
                    </a:lnTo>
                    <a:lnTo>
                      <a:pt x="1063256" y="424180"/>
                    </a:lnTo>
                    <a:lnTo>
                      <a:pt x="1064056" y="424180"/>
                    </a:lnTo>
                    <a:lnTo>
                      <a:pt x="1065555" y="421640"/>
                    </a:lnTo>
                    <a:lnTo>
                      <a:pt x="1066253" y="420370"/>
                    </a:lnTo>
                    <a:lnTo>
                      <a:pt x="1066927" y="420370"/>
                    </a:lnTo>
                    <a:lnTo>
                      <a:pt x="1067562" y="419100"/>
                    </a:lnTo>
                    <a:lnTo>
                      <a:pt x="1249011" y="134620"/>
                    </a:lnTo>
                    <a:close/>
                  </a:path>
                  <a:path w="2431415" h="511810">
                    <a:moveTo>
                      <a:pt x="1755406" y="203200"/>
                    </a:moveTo>
                    <a:lnTo>
                      <a:pt x="1523060" y="203200"/>
                    </a:lnTo>
                    <a:lnTo>
                      <a:pt x="1455991" y="308610"/>
                    </a:lnTo>
                    <a:lnTo>
                      <a:pt x="1455674" y="308610"/>
                    </a:lnTo>
                    <a:lnTo>
                      <a:pt x="1455534" y="309880"/>
                    </a:lnTo>
                    <a:lnTo>
                      <a:pt x="1455381" y="309880"/>
                    </a:lnTo>
                    <a:lnTo>
                      <a:pt x="1455229" y="311150"/>
                    </a:lnTo>
                    <a:lnTo>
                      <a:pt x="1455381" y="312420"/>
                    </a:lnTo>
                    <a:lnTo>
                      <a:pt x="1455547" y="312420"/>
                    </a:lnTo>
                    <a:lnTo>
                      <a:pt x="1455750" y="313690"/>
                    </a:lnTo>
                    <a:lnTo>
                      <a:pt x="1456296" y="313690"/>
                    </a:lnTo>
                    <a:lnTo>
                      <a:pt x="1456766" y="314960"/>
                    </a:lnTo>
                    <a:lnTo>
                      <a:pt x="1457871" y="314960"/>
                    </a:lnTo>
                    <a:lnTo>
                      <a:pt x="1458188" y="316230"/>
                    </a:lnTo>
                    <a:lnTo>
                      <a:pt x="1533474" y="316230"/>
                    </a:lnTo>
                    <a:lnTo>
                      <a:pt x="1534058" y="317500"/>
                    </a:lnTo>
                    <a:lnTo>
                      <a:pt x="1534820" y="317500"/>
                    </a:lnTo>
                    <a:lnTo>
                      <a:pt x="1535239" y="318770"/>
                    </a:lnTo>
                    <a:lnTo>
                      <a:pt x="1535734" y="318770"/>
                    </a:lnTo>
                    <a:lnTo>
                      <a:pt x="1535912" y="320040"/>
                    </a:lnTo>
                    <a:lnTo>
                      <a:pt x="1535976" y="321310"/>
                    </a:lnTo>
                    <a:lnTo>
                      <a:pt x="1535912" y="322580"/>
                    </a:lnTo>
                    <a:lnTo>
                      <a:pt x="1535747" y="322580"/>
                    </a:lnTo>
                    <a:lnTo>
                      <a:pt x="1535353" y="323850"/>
                    </a:lnTo>
                    <a:lnTo>
                      <a:pt x="1500543" y="378460"/>
                    </a:lnTo>
                    <a:lnTo>
                      <a:pt x="1499971" y="378460"/>
                    </a:lnTo>
                    <a:lnTo>
                      <a:pt x="1499717" y="379730"/>
                    </a:lnTo>
                    <a:lnTo>
                      <a:pt x="1646113" y="379730"/>
                    </a:lnTo>
                    <a:lnTo>
                      <a:pt x="1755584" y="208280"/>
                    </a:lnTo>
                    <a:lnTo>
                      <a:pt x="1756029" y="208280"/>
                    </a:lnTo>
                    <a:lnTo>
                      <a:pt x="1756156" y="207010"/>
                    </a:lnTo>
                    <a:lnTo>
                      <a:pt x="1755863" y="204470"/>
                    </a:lnTo>
                    <a:lnTo>
                      <a:pt x="1755571" y="204470"/>
                    </a:lnTo>
                    <a:lnTo>
                      <a:pt x="1755406" y="203200"/>
                    </a:lnTo>
                    <a:close/>
                  </a:path>
                  <a:path w="2431415" h="511810">
                    <a:moveTo>
                      <a:pt x="1753971" y="201930"/>
                    </a:moveTo>
                    <a:lnTo>
                      <a:pt x="1524025" y="201930"/>
                    </a:lnTo>
                    <a:lnTo>
                      <a:pt x="1523758" y="203200"/>
                    </a:lnTo>
                    <a:lnTo>
                      <a:pt x="1754517" y="203200"/>
                    </a:lnTo>
                    <a:lnTo>
                      <a:pt x="1753971" y="201930"/>
                    </a:lnTo>
                    <a:close/>
                  </a:path>
                  <a:path w="2431415" h="511810">
                    <a:moveTo>
                      <a:pt x="754126" y="10160"/>
                    </a:moveTo>
                    <a:lnTo>
                      <a:pt x="308470" y="10160"/>
                    </a:lnTo>
                    <a:lnTo>
                      <a:pt x="305409" y="11430"/>
                    </a:lnTo>
                    <a:lnTo>
                      <a:pt x="754595" y="11430"/>
                    </a:lnTo>
                    <a:lnTo>
                      <a:pt x="754126" y="10160"/>
                    </a:lnTo>
                    <a:close/>
                  </a:path>
                  <a:path w="2431415" h="511810">
                    <a:moveTo>
                      <a:pt x="1308201" y="10160"/>
                    </a:moveTo>
                    <a:lnTo>
                      <a:pt x="863549" y="10160"/>
                    </a:lnTo>
                    <a:lnTo>
                      <a:pt x="860171" y="11430"/>
                    </a:lnTo>
                    <a:lnTo>
                      <a:pt x="1309154" y="11430"/>
                    </a:lnTo>
                    <a:lnTo>
                      <a:pt x="1308201" y="10160"/>
                    </a:lnTo>
                    <a:close/>
                  </a:path>
                  <a:path w="2431415" h="511810">
                    <a:moveTo>
                      <a:pt x="1861540" y="10160"/>
                    </a:moveTo>
                    <a:lnTo>
                      <a:pt x="1417383" y="10160"/>
                    </a:lnTo>
                    <a:lnTo>
                      <a:pt x="1414005" y="11430"/>
                    </a:lnTo>
                    <a:lnTo>
                      <a:pt x="1863001" y="11430"/>
                    </a:lnTo>
                    <a:lnTo>
                      <a:pt x="1861540" y="10160"/>
                    </a:lnTo>
                    <a:close/>
                  </a:path>
                  <a:path w="2431415" h="511810">
                    <a:moveTo>
                      <a:pt x="751065" y="8890"/>
                    </a:moveTo>
                    <a:lnTo>
                      <a:pt x="314617" y="8890"/>
                    </a:lnTo>
                    <a:lnTo>
                      <a:pt x="311531" y="10160"/>
                    </a:lnTo>
                    <a:lnTo>
                      <a:pt x="752119" y="10160"/>
                    </a:lnTo>
                    <a:lnTo>
                      <a:pt x="751065" y="8890"/>
                    </a:lnTo>
                    <a:close/>
                  </a:path>
                  <a:path w="2431415" h="511810">
                    <a:moveTo>
                      <a:pt x="1306156" y="8890"/>
                    </a:moveTo>
                    <a:lnTo>
                      <a:pt x="870369" y="8890"/>
                    </a:lnTo>
                    <a:lnTo>
                      <a:pt x="866952" y="10160"/>
                    </a:lnTo>
                    <a:lnTo>
                      <a:pt x="1306677" y="10160"/>
                    </a:lnTo>
                    <a:lnTo>
                      <a:pt x="1306156" y="8890"/>
                    </a:lnTo>
                    <a:close/>
                  </a:path>
                  <a:path w="2431415" h="511810">
                    <a:moveTo>
                      <a:pt x="1860003" y="8890"/>
                    </a:moveTo>
                    <a:lnTo>
                      <a:pt x="1424203" y="8890"/>
                    </a:lnTo>
                    <a:lnTo>
                      <a:pt x="1420787" y="10160"/>
                    </a:lnTo>
                    <a:lnTo>
                      <a:pt x="1860524" y="10160"/>
                    </a:lnTo>
                    <a:lnTo>
                      <a:pt x="1860003" y="8890"/>
                    </a:lnTo>
                    <a:close/>
                  </a:path>
                  <a:path w="2431415" h="511810">
                    <a:moveTo>
                      <a:pt x="746747" y="7620"/>
                    </a:moveTo>
                    <a:lnTo>
                      <a:pt x="323799" y="7620"/>
                    </a:lnTo>
                    <a:lnTo>
                      <a:pt x="320738" y="8890"/>
                    </a:lnTo>
                    <a:lnTo>
                      <a:pt x="747826" y="8890"/>
                    </a:lnTo>
                    <a:lnTo>
                      <a:pt x="746747" y="7620"/>
                    </a:lnTo>
                    <a:close/>
                  </a:path>
                  <a:path w="2431415" h="511810">
                    <a:moveTo>
                      <a:pt x="1301165" y="7620"/>
                    </a:moveTo>
                    <a:lnTo>
                      <a:pt x="880706" y="7620"/>
                    </a:lnTo>
                    <a:lnTo>
                      <a:pt x="877252" y="8890"/>
                    </a:lnTo>
                    <a:lnTo>
                      <a:pt x="1302308" y="8890"/>
                    </a:lnTo>
                    <a:lnTo>
                      <a:pt x="1301165" y="7620"/>
                    </a:lnTo>
                    <a:close/>
                  </a:path>
                  <a:path w="2431415" h="511810">
                    <a:moveTo>
                      <a:pt x="1855012" y="7620"/>
                    </a:moveTo>
                    <a:lnTo>
                      <a:pt x="1434541" y="7620"/>
                    </a:lnTo>
                    <a:lnTo>
                      <a:pt x="1431086" y="8890"/>
                    </a:lnTo>
                    <a:lnTo>
                      <a:pt x="1856155" y="8890"/>
                    </a:lnTo>
                    <a:lnTo>
                      <a:pt x="1855012" y="7620"/>
                    </a:lnTo>
                    <a:close/>
                  </a:path>
                  <a:path w="2431415" h="511810">
                    <a:moveTo>
                      <a:pt x="1952752" y="2540"/>
                    </a:moveTo>
                    <a:lnTo>
                      <a:pt x="1940623" y="2540"/>
                    </a:lnTo>
                    <a:lnTo>
                      <a:pt x="1940064" y="3810"/>
                    </a:lnTo>
                    <a:lnTo>
                      <a:pt x="1953133" y="3810"/>
                    </a:lnTo>
                    <a:lnTo>
                      <a:pt x="1952752" y="2540"/>
                    </a:lnTo>
                    <a:close/>
                  </a:path>
                  <a:path w="2431415" h="511810">
                    <a:moveTo>
                      <a:pt x="1951418" y="1270"/>
                    </a:moveTo>
                    <a:lnTo>
                      <a:pt x="1942147" y="1270"/>
                    </a:lnTo>
                    <a:lnTo>
                      <a:pt x="1941233" y="2540"/>
                    </a:lnTo>
                    <a:lnTo>
                      <a:pt x="1952117" y="2540"/>
                    </a:lnTo>
                    <a:lnTo>
                      <a:pt x="1951418" y="1270"/>
                    </a:lnTo>
                    <a:close/>
                  </a:path>
                  <a:path w="2431415" h="511810">
                    <a:moveTo>
                      <a:pt x="1948789" y="0"/>
                    </a:moveTo>
                    <a:lnTo>
                      <a:pt x="1944789" y="0"/>
                    </a:lnTo>
                    <a:lnTo>
                      <a:pt x="1944230" y="1270"/>
                    </a:lnTo>
                    <a:lnTo>
                      <a:pt x="1949348" y="1270"/>
                    </a:lnTo>
                    <a:lnTo>
                      <a:pt x="1948789" y="0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 wrap="square" lIns="0" tIns="0" rIns="0" bIns="0" rtlCol="0"/>
              <a:lstStyle/>
              <a:p>
                <a:pPr algn="ctr"/>
                <a:endParaRPr/>
              </a:p>
            </p:txBody>
          </p:sp>
          <p:sp>
            <p:nvSpPr>
              <p:cNvPr id="11" name="Text Box 2">
                <a:hlinkClick r:id="rId2"/>
                <a:extLst>
                  <a:ext uri="{FF2B5EF4-FFF2-40B4-BE49-F238E27FC236}">
                    <a16:creationId xmlns:a16="http://schemas.microsoft.com/office/drawing/2014/main" id="{F5FC3CDE-71CF-E7E2-7FD3-FB3E2918AE6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32181" y="6292302"/>
                <a:ext cx="1336862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EUROPOS.GROUP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  <p:sp>
            <p:nvSpPr>
              <p:cNvPr id="27" name="Text Box 2">
                <a:extLst>
                  <a:ext uri="{FF2B5EF4-FFF2-40B4-BE49-F238E27FC236}">
                    <a16:creationId xmlns:a16="http://schemas.microsoft.com/office/drawing/2014/main" id="{181441AA-174A-A357-84E5-94C08C37A3F7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328917" y="6287049"/>
                <a:ext cx="1711455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EUROPOS.RU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</p:grpSp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B9518C19-3ED4-EE7C-CC8E-08B5AB52E71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6116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EUROPOS.KZ</a:t>
              </a:r>
              <a:endParaRPr lang="x-none" altLang="x-none" sz="1000" dirty="0">
                <a:solidFill>
                  <a:schemeClr val="tx2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4589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7DC663-447B-DF08-F90F-08911F0BD63C}"/>
              </a:ext>
            </a:extLst>
          </p:cNvPr>
          <p:cNvSpPr txBox="1"/>
          <p:nvPr/>
        </p:nvSpPr>
        <p:spPr>
          <a:xfrm>
            <a:off x="4040372" y="204293"/>
            <a:ext cx="737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Ключевые преимущества</a:t>
            </a:r>
          </a:p>
        </p:txBody>
      </p:sp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rPr>
              <a:t>4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7858125" y="587237"/>
            <a:ext cx="4333875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91CFCE3-2D09-49CF-AE68-C9D79E6E05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31"/>
          <a:stretch/>
        </p:blipFill>
        <p:spPr>
          <a:xfrm>
            <a:off x="5669750" y="1092008"/>
            <a:ext cx="5679437" cy="46739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object 2">
            <a:extLst>
              <a:ext uri="{FF2B5EF4-FFF2-40B4-BE49-F238E27FC236}">
                <a16:creationId xmlns:a16="http://schemas.microsoft.com/office/drawing/2014/main" id="{8057130E-2B04-4D1C-AD23-5330C955203D}"/>
              </a:ext>
            </a:extLst>
          </p:cNvPr>
          <p:cNvSpPr txBox="1"/>
          <p:nvPr/>
        </p:nvSpPr>
        <p:spPr>
          <a:xfrm>
            <a:off x="1691815" y="2996153"/>
            <a:ext cx="4189145" cy="840924"/>
          </a:xfrm>
          <a:prstGeom prst="rect">
            <a:avLst/>
          </a:prstGeom>
        </p:spPr>
        <p:txBody>
          <a:bodyPr vert="horz" wrap="square" lIns="0" tIns="12117" rIns="0" bIns="0" rtlCol="0">
            <a:spAutoFit/>
          </a:bodyPr>
          <a:lstStyle/>
          <a:p>
            <a:pPr marL="10905" marR="4847">
              <a:lnSpc>
                <a:spcPct val="156300"/>
              </a:lnSpc>
              <a:spcBef>
                <a:spcPts val="95"/>
              </a:spcBef>
            </a:pPr>
            <a:r>
              <a:rPr lang="ru-RU" dirty="0">
                <a:solidFill>
                  <a:srgbClr val="0145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Возможность исполнения в </a:t>
            </a:r>
          </a:p>
          <a:p>
            <a:pPr marL="10905" marR="4847">
              <a:lnSpc>
                <a:spcPct val="156300"/>
              </a:lnSpc>
              <a:spcBef>
                <a:spcPts val="95"/>
              </a:spcBef>
            </a:pPr>
            <a:r>
              <a:rPr lang="ru-RU" dirty="0">
                <a:solidFill>
                  <a:srgbClr val="0145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любом цвете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DA06130-0D87-44EF-B9AF-F1DF40CAD0FB}"/>
              </a:ext>
            </a:extLst>
          </p:cNvPr>
          <p:cNvSpPr/>
          <p:nvPr/>
        </p:nvSpPr>
        <p:spPr>
          <a:xfrm>
            <a:off x="1576005" y="953829"/>
            <a:ext cx="5223663" cy="476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05" marR="4847">
              <a:lnSpc>
                <a:spcPct val="156300"/>
              </a:lnSpc>
              <a:spcBef>
                <a:spcPts val="95"/>
              </a:spcBef>
            </a:pPr>
            <a:r>
              <a:rPr lang="ru-RU" dirty="0">
                <a:solidFill>
                  <a:srgbClr val="0145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Доступная цена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0B9F033-5DD3-4D7D-BC7A-0526454A04EE}"/>
              </a:ext>
            </a:extLst>
          </p:cNvPr>
          <p:cNvSpPr/>
          <p:nvPr/>
        </p:nvSpPr>
        <p:spPr>
          <a:xfrm>
            <a:off x="1588254" y="4248196"/>
            <a:ext cx="4255053" cy="1353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05" marR="4847">
              <a:lnSpc>
                <a:spcPct val="156300"/>
              </a:lnSpc>
              <a:spcBef>
                <a:spcPts val="95"/>
              </a:spcBef>
            </a:pPr>
            <a:r>
              <a:rPr lang="ru-RU" dirty="0">
                <a:solidFill>
                  <a:srgbClr val="0145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Возможность исполнения в нестандартном</a:t>
            </a:r>
          </a:p>
          <a:p>
            <a:pPr marL="10905" marR="4847">
              <a:lnSpc>
                <a:spcPct val="156300"/>
              </a:lnSpc>
              <a:spcBef>
                <a:spcPts val="95"/>
              </a:spcBef>
            </a:pPr>
            <a:r>
              <a:rPr lang="ru-RU" dirty="0">
                <a:solidFill>
                  <a:srgbClr val="0145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формате</a:t>
            </a:r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27732522-D629-4347-91E8-522E3933701D}"/>
              </a:ext>
            </a:extLst>
          </p:cNvPr>
          <p:cNvSpPr txBox="1"/>
          <p:nvPr/>
        </p:nvSpPr>
        <p:spPr>
          <a:xfrm>
            <a:off x="1667557" y="1790401"/>
            <a:ext cx="4189145" cy="828100"/>
          </a:xfrm>
          <a:prstGeom prst="rect">
            <a:avLst/>
          </a:prstGeom>
        </p:spPr>
        <p:txBody>
          <a:bodyPr vert="horz" wrap="square" lIns="0" tIns="12117" rIns="0" bIns="0" rtlCol="0">
            <a:spAutoFit/>
          </a:bodyPr>
          <a:lstStyle/>
          <a:p>
            <a:pPr marL="10905" marR="4847">
              <a:lnSpc>
                <a:spcPct val="156300"/>
              </a:lnSpc>
              <a:spcBef>
                <a:spcPts val="95"/>
              </a:spcBef>
            </a:pPr>
            <a:r>
              <a:rPr lang="ru-RU" dirty="0">
                <a:solidFill>
                  <a:srgbClr val="01459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Надежная фиксация информационной вставки в рамке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9F8022C6-0D7D-4B68-9B18-F505E9A45132}"/>
              </a:ext>
            </a:extLst>
          </p:cNvPr>
          <p:cNvGrpSpPr/>
          <p:nvPr/>
        </p:nvGrpSpPr>
        <p:grpSpPr>
          <a:xfrm>
            <a:off x="949478" y="999180"/>
            <a:ext cx="432049" cy="433735"/>
            <a:chOff x="3337099" y="2338784"/>
            <a:chExt cx="432049" cy="433735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90272E97-E5FE-49BB-8C7C-0AD77805EC40}"/>
                </a:ext>
              </a:extLst>
            </p:cNvPr>
            <p:cNvSpPr/>
            <p:nvPr/>
          </p:nvSpPr>
          <p:spPr>
            <a:xfrm>
              <a:off x="3337099" y="2412479"/>
              <a:ext cx="360040" cy="36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 descr="Флажок со сплошной заливкой">
              <a:extLst>
                <a:ext uri="{FF2B5EF4-FFF2-40B4-BE49-F238E27FC236}">
                  <a16:creationId xmlns:a16="http://schemas.microsoft.com/office/drawing/2014/main" id="{DA9A8EF3-43E5-4BFE-87CA-A4CE8C75E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37100" y="2338784"/>
              <a:ext cx="432048" cy="432048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C14F9557-5C88-4C64-825E-15AD44DF66B4}"/>
              </a:ext>
            </a:extLst>
          </p:cNvPr>
          <p:cNvGrpSpPr/>
          <p:nvPr/>
        </p:nvGrpSpPr>
        <p:grpSpPr>
          <a:xfrm>
            <a:off x="949478" y="1882061"/>
            <a:ext cx="432049" cy="433735"/>
            <a:chOff x="3337099" y="2338784"/>
            <a:chExt cx="432049" cy="433735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7F0848CC-4402-48BF-A2B4-12902B078A2F}"/>
                </a:ext>
              </a:extLst>
            </p:cNvPr>
            <p:cNvSpPr/>
            <p:nvPr/>
          </p:nvSpPr>
          <p:spPr>
            <a:xfrm>
              <a:off x="3337099" y="2412479"/>
              <a:ext cx="360040" cy="36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 descr="Флажок со сплошной заливкой">
              <a:extLst>
                <a:ext uri="{FF2B5EF4-FFF2-40B4-BE49-F238E27FC236}">
                  <a16:creationId xmlns:a16="http://schemas.microsoft.com/office/drawing/2014/main" id="{A3AE3E42-1115-42B3-BDB8-15147F409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37100" y="2338784"/>
              <a:ext cx="432048" cy="432048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02BDDA27-EC8A-4FBB-B33B-7ACA75B50EE4}"/>
              </a:ext>
            </a:extLst>
          </p:cNvPr>
          <p:cNvGrpSpPr/>
          <p:nvPr/>
        </p:nvGrpSpPr>
        <p:grpSpPr>
          <a:xfrm>
            <a:off x="949478" y="3083665"/>
            <a:ext cx="432049" cy="433735"/>
            <a:chOff x="3337099" y="2338784"/>
            <a:chExt cx="432049" cy="433735"/>
          </a:xfrm>
        </p:grpSpPr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AAE47CB1-AE14-4A04-80A8-112DD0DDF4B3}"/>
                </a:ext>
              </a:extLst>
            </p:cNvPr>
            <p:cNvSpPr/>
            <p:nvPr/>
          </p:nvSpPr>
          <p:spPr>
            <a:xfrm>
              <a:off x="3337099" y="2412479"/>
              <a:ext cx="360040" cy="36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9" name="Рисунок 28" descr="Флажок со сплошной заливкой">
              <a:extLst>
                <a:ext uri="{FF2B5EF4-FFF2-40B4-BE49-F238E27FC236}">
                  <a16:creationId xmlns:a16="http://schemas.microsoft.com/office/drawing/2014/main" id="{54D1C159-4135-43D9-93EA-F08A688CE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37100" y="2338784"/>
              <a:ext cx="432048" cy="432048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54BCE582-6438-463F-95F9-EC064B431168}"/>
              </a:ext>
            </a:extLst>
          </p:cNvPr>
          <p:cNvGrpSpPr/>
          <p:nvPr/>
        </p:nvGrpSpPr>
        <p:grpSpPr>
          <a:xfrm>
            <a:off x="949478" y="4283133"/>
            <a:ext cx="432049" cy="433735"/>
            <a:chOff x="3337099" y="2338784"/>
            <a:chExt cx="432049" cy="433735"/>
          </a:xfrm>
        </p:grpSpPr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4F5D37C9-7D28-4441-8331-8AA48892336D}"/>
                </a:ext>
              </a:extLst>
            </p:cNvPr>
            <p:cNvSpPr/>
            <p:nvPr/>
          </p:nvSpPr>
          <p:spPr>
            <a:xfrm>
              <a:off x="3337099" y="2412479"/>
              <a:ext cx="360040" cy="36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 descr="Флажок со сплошной заливкой">
              <a:extLst>
                <a:ext uri="{FF2B5EF4-FFF2-40B4-BE49-F238E27FC236}">
                  <a16:creationId xmlns:a16="http://schemas.microsoft.com/office/drawing/2014/main" id="{E816412E-D121-467C-AEA9-55405BCAC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37100" y="2338784"/>
              <a:ext cx="432048" cy="432048"/>
            </a:xfrm>
            <a:prstGeom prst="rect">
              <a:avLst/>
            </a:prstGeom>
          </p:spPr>
        </p:pic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3630040F-4AF8-A758-1A80-F2AC5573178C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BDE881D0-68F2-0E96-84C6-0BFA319812D1}"/>
                </a:ext>
              </a:extLst>
            </p:cNvPr>
            <p:cNvGrpSpPr/>
            <p:nvPr/>
          </p:nvGrpSpPr>
          <p:grpSpPr>
            <a:xfrm>
              <a:off x="832181" y="6287049"/>
              <a:ext cx="10517006" cy="244865"/>
              <a:chOff x="832181" y="6287049"/>
              <a:chExt cx="10517006" cy="244865"/>
            </a:xfrm>
          </p:grpSpPr>
          <p:sp>
            <p:nvSpPr>
              <p:cNvPr id="10" name="object 4">
                <a:extLst>
                  <a:ext uri="{FF2B5EF4-FFF2-40B4-BE49-F238E27FC236}">
                    <a16:creationId xmlns:a16="http://schemas.microsoft.com/office/drawing/2014/main" id="{573A6725-982F-1F48-108C-44DF0E4DE45C}"/>
                  </a:ext>
                </a:extLst>
              </p:cNvPr>
              <p:cNvSpPr/>
              <p:nvPr/>
            </p:nvSpPr>
            <p:spPr>
              <a:xfrm>
                <a:off x="10512870" y="6355871"/>
                <a:ext cx="836317" cy="176043"/>
              </a:xfrm>
              <a:custGeom>
                <a:avLst/>
                <a:gdLst/>
                <a:ahLst/>
                <a:cxnLst/>
                <a:rect l="l" t="t" r="r" b="b"/>
                <a:pathLst>
                  <a:path w="2431415" h="511810">
                    <a:moveTo>
                      <a:pt x="2099118" y="393700"/>
                    </a:moveTo>
                    <a:lnTo>
                      <a:pt x="1901494" y="393700"/>
                    </a:lnTo>
                    <a:lnTo>
                      <a:pt x="1902599" y="394970"/>
                    </a:lnTo>
                    <a:lnTo>
                      <a:pt x="1905812" y="394970"/>
                    </a:lnTo>
                    <a:lnTo>
                      <a:pt x="1906854" y="396240"/>
                    </a:lnTo>
                    <a:lnTo>
                      <a:pt x="1907882" y="396240"/>
                    </a:lnTo>
                    <a:lnTo>
                      <a:pt x="1908898" y="397510"/>
                    </a:lnTo>
                    <a:lnTo>
                      <a:pt x="2127719" y="511810"/>
                    </a:lnTo>
                    <a:lnTo>
                      <a:pt x="2135695" y="511810"/>
                    </a:lnTo>
                    <a:lnTo>
                      <a:pt x="2136406" y="510540"/>
                    </a:lnTo>
                    <a:lnTo>
                      <a:pt x="2137270" y="510540"/>
                    </a:lnTo>
                    <a:lnTo>
                      <a:pt x="2137841" y="509270"/>
                    </a:lnTo>
                    <a:lnTo>
                      <a:pt x="2138349" y="509270"/>
                    </a:lnTo>
                    <a:lnTo>
                      <a:pt x="2138781" y="508000"/>
                    </a:lnTo>
                    <a:lnTo>
                      <a:pt x="2139022" y="508000"/>
                    </a:lnTo>
                    <a:lnTo>
                      <a:pt x="2139226" y="506730"/>
                    </a:lnTo>
                    <a:lnTo>
                      <a:pt x="2139391" y="506730"/>
                    </a:lnTo>
                    <a:lnTo>
                      <a:pt x="2139569" y="505460"/>
                    </a:lnTo>
                    <a:lnTo>
                      <a:pt x="2139416" y="501650"/>
                    </a:lnTo>
                    <a:lnTo>
                      <a:pt x="2139251" y="501650"/>
                    </a:lnTo>
                    <a:lnTo>
                      <a:pt x="2099118" y="393700"/>
                    </a:lnTo>
                    <a:close/>
                  </a:path>
                  <a:path w="2431415" h="511810">
                    <a:moveTo>
                      <a:pt x="1634756" y="509270"/>
                    </a:moveTo>
                    <a:lnTo>
                      <a:pt x="1628533" y="509270"/>
                    </a:lnTo>
                    <a:lnTo>
                      <a:pt x="1629067" y="510540"/>
                    </a:lnTo>
                    <a:lnTo>
                      <a:pt x="1634210" y="510540"/>
                    </a:lnTo>
                    <a:lnTo>
                      <a:pt x="1634756" y="509270"/>
                    </a:lnTo>
                    <a:close/>
                  </a:path>
                  <a:path w="2431415" h="511810">
                    <a:moveTo>
                      <a:pt x="1953666" y="3810"/>
                    </a:moveTo>
                    <a:lnTo>
                      <a:pt x="1939747" y="3810"/>
                    </a:lnTo>
                    <a:lnTo>
                      <a:pt x="1624596" y="497840"/>
                    </a:lnTo>
                    <a:lnTo>
                      <a:pt x="1624190" y="499110"/>
                    </a:lnTo>
                    <a:lnTo>
                      <a:pt x="1623783" y="499110"/>
                    </a:lnTo>
                    <a:lnTo>
                      <a:pt x="1623637" y="500380"/>
                    </a:lnTo>
                    <a:lnTo>
                      <a:pt x="1623574" y="502920"/>
                    </a:lnTo>
                    <a:lnTo>
                      <a:pt x="1623656" y="504190"/>
                    </a:lnTo>
                    <a:lnTo>
                      <a:pt x="1623809" y="504190"/>
                    </a:lnTo>
                    <a:lnTo>
                      <a:pt x="1623999" y="505460"/>
                    </a:lnTo>
                    <a:lnTo>
                      <a:pt x="1624355" y="505460"/>
                    </a:lnTo>
                    <a:lnTo>
                      <a:pt x="1624952" y="506730"/>
                    </a:lnTo>
                    <a:lnTo>
                      <a:pt x="1625307" y="508000"/>
                    </a:lnTo>
                    <a:lnTo>
                      <a:pt x="1626323" y="508000"/>
                    </a:lnTo>
                    <a:lnTo>
                      <a:pt x="1627009" y="509270"/>
                    </a:lnTo>
                    <a:lnTo>
                      <a:pt x="1635290" y="509270"/>
                    </a:lnTo>
                    <a:lnTo>
                      <a:pt x="1879333" y="396240"/>
                    </a:lnTo>
                    <a:lnTo>
                      <a:pt x="1880374" y="396240"/>
                    </a:lnTo>
                    <a:lnTo>
                      <a:pt x="1881428" y="394970"/>
                    </a:lnTo>
                    <a:lnTo>
                      <a:pt x="1884667" y="394970"/>
                    </a:lnTo>
                    <a:lnTo>
                      <a:pt x="1885759" y="393700"/>
                    </a:lnTo>
                    <a:lnTo>
                      <a:pt x="2099118" y="393700"/>
                    </a:lnTo>
                    <a:lnTo>
                      <a:pt x="2072678" y="322580"/>
                    </a:lnTo>
                    <a:lnTo>
                      <a:pt x="2072347" y="321310"/>
                    </a:lnTo>
                    <a:lnTo>
                      <a:pt x="2072220" y="321310"/>
                    </a:lnTo>
                    <a:lnTo>
                      <a:pt x="2072005" y="320040"/>
                    </a:lnTo>
                    <a:lnTo>
                      <a:pt x="2072055" y="314960"/>
                    </a:lnTo>
                    <a:lnTo>
                      <a:pt x="2072144" y="313690"/>
                    </a:lnTo>
                    <a:lnTo>
                      <a:pt x="2072589" y="312420"/>
                    </a:lnTo>
                    <a:lnTo>
                      <a:pt x="2072970" y="311150"/>
                    </a:lnTo>
                    <a:lnTo>
                      <a:pt x="2073427" y="309880"/>
                    </a:lnTo>
                    <a:lnTo>
                      <a:pt x="2073681" y="309880"/>
                    </a:lnTo>
                    <a:lnTo>
                      <a:pt x="2074240" y="308610"/>
                    </a:lnTo>
                    <a:lnTo>
                      <a:pt x="2074887" y="307340"/>
                    </a:lnTo>
                    <a:lnTo>
                      <a:pt x="2075586" y="307340"/>
                    </a:lnTo>
                    <a:lnTo>
                      <a:pt x="2075954" y="306070"/>
                    </a:lnTo>
                    <a:lnTo>
                      <a:pt x="2076348" y="306070"/>
                    </a:lnTo>
                    <a:lnTo>
                      <a:pt x="2077161" y="304800"/>
                    </a:lnTo>
                    <a:lnTo>
                      <a:pt x="2078037" y="304800"/>
                    </a:lnTo>
                    <a:lnTo>
                      <a:pt x="2078964" y="303530"/>
                    </a:lnTo>
                    <a:lnTo>
                      <a:pt x="2079942" y="303530"/>
                    </a:lnTo>
                    <a:lnTo>
                      <a:pt x="2080958" y="302260"/>
                    </a:lnTo>
                    <a:lnTo>
                      <a:pt x="2427300" y="142240"/>
                    </a:lnTo>
                    <a:lnTo>
                      <a:pt x="2428265" y="140970"/>
                    </a:lnTo>
                    <a:lnTo>
                      <a:pt x="2428938" y="140970"/>
                    </a:lnTo>
                    <a:lnTo>
                      <a:pt x="2429548" y="139700"/>
                    </a:lnTo>
                    <a:lnTo>
                      <a:pt x="2430081" y="139700"/>
                    </a:lnTo>
                    <a:lnTo>
                      <a:pt x="2430399" y="138430"/>
                    </a:lnTo>
                    <a:lnTo>
                      <a:pt x="2430678" y="138430"/>
                    </a:lnTo>
                    <a:lnTo>
                      <a:pt x="2430919" y="137160"/>
                    </a:lnTo>
                    <a:lnTo>
                      <a:pt x="2431313" y="137160"/>
                    </a:lnTo>
                    <a:lnTo>
                      <a:pt x="2431338" y="132080"/>
                    </a:lnTo>
                    <a:lnTo>
                      <a:pt x="2431186" y="132080"/>
                    </a:lnTo>
                    <a:lnTo>
                      <a:pt x="2430983" y="130810"/>
                    </a:lnTo>
                    <a:lnTo>
                      <a:pt x="2430602" y="130810"/>
                    </a:lnTo>
                    <a:lnTo>
                      <a:pt x="2430322" y="129540"/>
                    </a:lnTo>
                    <a:lnTo>
                      <a:pt x="2429814" y="129540"/>
                    </a:lnTo>
                    <a:lnTo>
                      <a:pt x="2429243" y="128270"/>
                    </a:lnTo>
                    <a:lnTo>
                      <a:pt x="2428608" y="128270"/>
                    </a:lnTo>
                    <a:lnTo>
                      <a:pt x="2427668" y="127000"/>
                    </a:lnTo>
                    <a:lnTo>
                      <a:pt x="2426106" y="127000"/>
                    </a:lnTo>
                    <a:lnTo>
                      <a:pt x="2424988" y="125730"/>
                    </a:lnTo>
                    <a:lnTo>
                      <a:pt x="2005863" y="125730"/>
                    </a:lnTo>
                    <a:lnTo>
                      <a:pt x="2004771" y="124460"/>
                    </a:lnTo>
                    <a:lnTo>
                      <a:pt x="2003196" y="124460"/>
                    </a:lnTo>
                    <a:lnTo>
                      <a:pt x="2002688" y="123190"/>
                    </a:lnTo>
                    <a:lnTo>
                      <a:pt x="2001697" y="123190"/>
                    </a:lnTo>
                    <a:lnTo>
                      <a:pt x="2000758" y="121920"/>
                    </a:lnTo>
                    <a:lnTo>
                      <a:pt x="1999449" y="121920"/>
                    </a:lnTo>
                    <a:lnTo>
                      <a:pt x="1998637" y="120650"/>
                    </a:lnTo>
                    <a:lnTo>
                      <a:pt x="1998256" y="120650"/>
                    </a:lnTo>
                    <a:lnTo>
                      <a:pt x="1997202" y="118110"/>
                    </a:lnTo>
                    <a:lnTo>
                      <a:pt x="1996884" y="118110"/>
                    </a:lnTo>
                    <a:lnTo>
                      <a:pt x="1996300" y="116840"/>
                    </a:lnTo>
                    <a:lnTo>
                      <a:pt x="1996033" y="116840"/>
                    </a:lnTo>
                    <a:lnTo>
                      <a:pt x="1954593" y="5080"/>
                    </a:lnTo>
                    <a:lnTo>
                      <a:pt x="1954250" y="5080"/>
                    </a:lnTo>
                    <a:lnTo>
                      <a:pt x="1953666" y="3810"/>
                    </a:lnTo>
                    <a:close/>
                  </a:path>
                  <a:path w="2431415" h="511810">
                    <a:moveTo>
                      <a:pt x="444957" y="502920"/>
                    </a:moveTo>
                    <a:lnTo>
                      <a:pt x="45097" y="502920"/>
                    </a:lnTo>
                    <a:lnTo>
                      <a:pt x="48336" y="504190"/>
                    </a:lnTo>
                    <a:lnTo>
                      <a:pt x="444957" y="502920"/>
                    </a:lnTo>
                    <a:close/>
                  </a:path>
                  <a:path w="2431415" h="511810">
                    <a:moveTo>
                      <a:pt x="615670" y="502920"/>
                    </a:moveTo>
                    <a:lnTo>
                      <a:pt x="520611" y="502920"/>
                    </a:lnTo>
                    <a:lnTo>
                      <a:pt x="521271" y="504190"/>
                    </a:lnTo>
                    <a:lnTo>
                      <a:pt x="612216" y="504190"/>
                    </a:lnTo>
                    <a:lnTo>
                      <a:pt x="615670" y="502920"/>
                    </a:lnTo>
                    <a:close/>
                  </a:path>
                  <a:path w="2431415" h="511810">
                    <a:moveTo>
                      <a:pt x="1552511" y="502920"/>
                    </a:moveTo>
                    <a:lnTo>
                      <a:pt x="1152918" y="502920"/>
                    </a:lnTo>
                    <a:lnTo>
                      <a:pt x="1154645" y="504190"/>
                    </a:lnTo>
                    <a:lnTo>
                      <a:pt x="1552511" y="502920"/>
                    </a:lnTo>
                    <a:close/>
                  </a:path>
                  <a:path w="2431415" h="511810">
                    <a:moveTo>
                      <a:pt x="451078" y="501650"/>
                    </a:moveTo>
                    <a:lnTo>
                      <a:pt x="36956" y="501650"/>
                    </a:lnTo>
                    <a:lnTo>
                      <a:pt x="38569" y="502920"/>
                    </a:lnTo>
                    <a:lnTo>
                      <a:pt x="449046" y="502920"/>
                    </a:lnTo>
                    <a:lnTo>
                      <a:pt x="451078" y="501650"/>
                    </a:lnTo>
                    <a:close/>
                  </a:path>
                  <a:path w="2431415" h="511810">
                    <a:moveTo>
                      <a:pt x="625970" y="501650"/>
                    </a:moveTo>
                    <a:lnTo>
                      <a:pt x="518426" y="501650"/>
                    </a:lnTo>
                    <a:lnTo>
                      <a:pt x="518934" y="502920"/>
                    </a:lnTo>
                    <a:lnTo>
                      <a:pt x="622554" y="502920"/>
                    </a:lnTo>
                    <a:lnTo>
                      <a:pt x="625970" y="501650"/>
                    </a:lnTo>
                    <a:close/>
                  </a:path>
                  <a:path w="2431415" h="511810">
                    <a:moveTo>
                      <a:pt x="1559280" y="501650"/>
                    </a:moveTo>
                    <a:lnTo>
                      <a:pt x="1146124" y="501650"/>
                    </a:lnTo>
                    <a:lnTo>
                      <a:pt x="1147813" y="502920"/>
                    </a:lnTo>
                    <a:lnTo>
                      <a:pt x="1558175" y="502920"/>
                    </a:lnTo>
                    <a:lnTo>
                      <a:pt x="1559280" y="501650"/>
                    </a:lnTo>
                    <a:close/>
                  </a:path>
                  <a:path w="2431415" h="511810">
                    <a:moveTo>
                      <a:pt x="454063" y="500380"/>
                    </a:moveTo>
                    <a:lnTo>
                      <a:pt x="33718" y="500380"/>
                    </a:lnTo>
                    <a:lnTo>
                      <a:pt x="35331" y="501650"/>
                    </a:lnTo>
                    <a:lnTo>
                      <a:pt x="453072" y="501650"/>
                    </a:lnTo>
                    <a:lnTo>
                      <a:pt x="454063" y="500380"/>
                    </a:lnTo>
                    <a:close/>
                  </a:path>
                  <a:path w="2431415" h="511810">
                    <a:moveTo>
                      <a:pt x="632752" y="500380"/>
                    </a:moveTo>
                    <a:lnTo>
                      <a:pt x="517461" y="500380"/>
                    </a:lnTo>
                    <a:lnTo>
                      <a:pt x="517613" y="501650"/>
                    </a:lnTo>
                    <a:lnTo>
                      <a:pt x="629373" y="501650"/>
                    </a:lnTo>
                    <a:lnTo>
                      <a:pt x="632752" y="500380"/>
                    </a:lnTo>
                    <a:close/>
                  </a:path>
                  <a:path w="2431415" h="511810">
                    <a:moveTo>
                      <a:pt x="1562506" y="500380"/>
                    </a:moveTo>
                    <a:lnTo>
                      <a:pt x="1141171" y="500380"/>
                    </a:lnTo>
                    <a:lnTo>
                      <a:pt x="1142796" y="501650"/>
                    </a:lnTo>
                    <a:lnTo>
                      <a:pt x="1561439" y="501650"/>
                    </a:lnTo>
                    <a:lnTo>
                      <a:pt x="1562506" y="500380"/>
                    </a:lnTo>
                    <a:close/>
                  </a:path>
                  <a:path w="2431415" h="511810">
                    <a:moveTo>
                      <a:pt x="755510" y="11430"/>
                    </a:moveTo>
                    <a:lnTo>
                      <a:pt x="302361" y="11430"/>
                    </a:lnTo>
                    <a:lnTo>
                      <a:pt x="293319" y="15240"/>
                    </a:lnTo>
                    <a:lnTo>
                      <a:pt x="287451" y="17780"/>
                    </a:lnTo>
                    <a:lnTo>
                      <a:pt x="281736" y="20320"/>
                    </a:lnTo>
                    <a:lnTo>
                      <a:pt x="278942" y="21590"/>
                    </a:lnTo>
                    <a:lnTo>
                      <a:pt x="276212" y="24130"/>
                    </a:lnTo>
                    <a:lnTo>
                      <a:pt x="270929" y="26670"/>
                    </a:lnTo>
                    <a:lnTo>
                      <a:pt x="268389" y="29210"/>
                    </a:lnTo>
                    <a:lnTo>
                      <a:pt x="265912" y="31750"/>
                    </a:lnTo>
                    <a:lnTo>
                      <a:pt x="263499" y="33020"/>
                    </a:lnTo>
                    <a:lnTo>
                      <a:pt x="261162" y="35560"/>
                    </a:lnTo>
                    <a:lnTo>
                      <a:pt x="258914" y="38100"/>
                    </a:lnTo>
                    <a:lnTo>
                      <a:pt x="256743" y="39370"/>
                    </a:lnTo>
                    <a:lnTo>
                      <a:pt x="7746" y="426720"/>
                    </a:lnTo>
                    <a:lnTo>
                      <a:pt x="6096" y="429260"/>
                    </a:lnTo>
                    <a:lnTo>
                      <a:pt x="5334" y="430530"/>
                    </a:lnTo>
                    <a:lnTo>
                      <a:pt x="4622" y="431800"/>
                    </a:lnTo>
                    <a:lnTo>
                      <a:pt x="3937" y="434340"/>
                    </a:lnTo>
                    <a:lnTo>
                      <a:pt x="3314" y="435610"/>
                    </a:lnTo>
                    <a:lnTo>
                      <a:pt x="2730" y="436880"/>
                    </a:lnTo>
                    <a:lnTo>
                      <a:pt x="2197" y="438150"/>
                    </a:lnTo>
                    <a:lnTo>
                      <a:pt x="1714" y="440690"/>
                    </a:lnTo>
                    <a:lnTo>
                      <a:pt x="1295" y="441960"/>
                    </a:lnTo>
                    <a:lnTo>
                      <a:pt x="914" y="443230"/>
                    </a:lnTo>
                    <a:lnTo>
                      <a:pt x="596" y="445770"/>
                    </a:lnTo>
                    <a:lnTo>
                      <a:pt x="342" y="447040"/>
                    </a:lnTo>
                    <a:lnTo>
                      <a:pt x="139" y="448310"/>
                    </a:lnTo>
                    <a:lnTo>
                      <a:pt x="63" y="449580"/>
                    </a:lnTo>
                    <a:lnTo>
                      <a:pt x="0" y="457200"/>
                    </a:lnTo>
                    <a:lnTo>
                      <a:pt x="139" y="458470"/>
                    </a:lnTo>
                    <a:lnTo>
                      <a:pt x="342" y="461010"/>
                    </a:lnTo>
                    <a:lnTo>
                      <a:pt x="609" y="462280"/>
                    </a:lnTo>
                    <a:lnTo>
                      <a:pt x="927" y="463550"/>
                    </a:lnTo>
                    <a:lnTo>
                      <a:pt x="1295" y="466090"/>
                    </a:lnTo>
                    <a:lnTo>
                      <a:pt x="1727" y="467360"/>
                    </a:lnTo>
                    <a:lnTo>
                      <a:pt x="2197" y="468630"/>
                    </a:lnTo>
                    <a:lnTo>
                      <a:pt x="2730" y="469900"/>
                    </a:lnTo>
                    <a:lnTo>
                      <a:pt x="3302" y="472440"/>
                    </a:lnTo>
                    <a:lnTo>
                      <a:pt x="10502" y="483870"/>
                    </a:lnTo>
                    <a:lnTo>
                      <a:pt x="11556" y="486410"/>
                    </a:lnTo>
                    <a:lnTo>
                      <a:pt x="12649" y="486410"/>
                    </a:lnTo>
                    <a:lnTo>
                      <a:pt x="13792" y="487680"/>
                    </a:lnTo>
                    <a:lnTo>
                      <a:pt x="14973" y="488950"/>
                    </a:lnTo>
                    <a:lnTo>
                      <a:pt x="16205" y="490220"/>
                    </a:lnTo>
                    <a:lnTo>
                      <a:pt x="17475" y="491490"/>
                    </a:lnTo>
                    <a:lnTo>
                      <a:pt x="18796" y="492760"/>
                    </a:lnTo>
                    <a:lnTo>
                      <a:pt x="21539" y="495300"/>
                    </a:lnTo>
                    <a:lnTo>
                      <a:pt x="22974" y="495300"/>
                    </a:lnTo>
                    <a:lnTo>
                      <a:pt x="25920" y="497840"/>
                    </a:lnTo>
                    <a:lnTo>
                      <a:pt x="27431" y="497840"/>
                    </a:lnTo>
                    <a:lnTo>
                      <a:pt x="30543" y="500380"/>
                    </a:lnTo>
                    <a:lnTo>
                      <a:pt x="455993" y="500380"/>
                    </a:lnTo>
                    <a:lnTo>
                      <a:pt x="456933" y="499110"/>
                    </a:lnTo>
                    <a:lnTo>
                      <a:pt x="458787" y="499110"/>
                    </a:lnTo>
                    <a:lnTo>
                      <a:pt x="460540" y="497840"/>
                    </a:lnTo>
                    <a:lnTo>
                      <a:pt x="461391" y="496570"/>
                    </a:lnTo>
                    <a:lnTo>
                      <a:pt x="462216" y="496570"/>
                    </a:lnTo>
                    <a:lnTo>
                      <a:pt x="463016" y="495300"/>
                    </a:lnTo>
                    <a:lnTo>
                      <a:pt x="464553" y="494030"/>
                    </a:lnTo>
                    <a:lnTo>
                      <a:pt x="465277" y="492760"/>
                    </a:lnTo>
                    <a:lnTo>
                      <a:pt x="465975" y="492760"/>
                    </a:lnTo>
                    <a:lnTo>
                      <a:pt x="467283" y="490220"/>
                    </a:lnTo>
                    <a:lnTo>
                      <a:pt x="467893" y="490220"/>
                    </a:lnTo>
                    <a:lnTo>
                      <a:pt x="469036" y="487680"/>
                    </a:lnTo>
                    <a:lnTo>
                      <a:pt x="533107" y="387350"/>
                    </a:lnTo>
                    <a:lnTo>
                      <a:pt x="533438" y="387350"/>
                    </a:lnTo>
                    <a:lnTo>
                      <a:pt x="533730" y="386080"/>
                    </a:lnTo>
                    <a:lnTo>
                      <a:pt x="533857" y="386080"/>
                    </a:lnTo>
                    <a:lnTo>
                      <a:pt x="533717" y="383540"/>
                    </a:lnTo>
                    <a:lnTo>
                      <a:pt x="533438" y="383540"/>
                    </a:lnTo>
                    <a:lnTo>
                      <a:pt x="533107" y="382270"/>
                    </a:lnTo>
                    <a:lnTo>
                      <a:pt x="532587" y="382270"/>
                    </a:lnTo>
                    <a:lnTo>
                      <a:pt x="532345" y="381000"/>
                    </a:lnTo>
                    <a:lnTo>
                      <a:pt x="530123" y="381000"/>
                    </a:lnTo>
                    <a:lnTo>
                      <a:pt x="529272" y="379730"/>
                    </a:lnTo>
                    <a:lnTo>
                      <a:pt x="190601" y="379730"/>
                    </a:lnTo>
                    <a:lnTo>
                      <a:pt x="190055" y="378460"/>
                    </a:lnTo>
                    <a:lnTo>
                      <a:pt x="189369" y="378460"/>
                    </a:lnTo>
                    <a:lnTo>
                      <a:pt x="189001" y="377190"/>
                    </a:lnTo>
                    <a:lnTo>
                      <a:pt x="188658" y="377190"/>
                    </a:lnTo>
                    <a:lnTo>
                      <a:pt x="188518" y="375920"/>
                    </a:lnTo>
                    <a:lnTo>
                      <a:pt x="188391" y="375920"/>
                    </a:lnTo>
                    <a:lnTo>
                      <a:pt x="188709" y="373380"/>
                    </a:lnTo>
                    <a:lnTo>
                      <a:pt x="188912" y="373380"/>
                    </a:lnTo>
                    <a:lnTo>
                      <a:pt x="189166" y="372110"/>
                    </a:lnTo>
                    <a:lnTo>
                      <a:pt x="228866" y="309880"/>
                    </a:lnTo>
                    <a:lnTo>
                      <a:pt x="229958" y="309880"/>
                    </a:lnTo>
                    <a:lnTo>
                      <a:pt x="230543" y="308610"/>
                    </a:lnTo>
                    <a:lnTo>
                      <a:pt x="582777" y="308610"/>
                    </a:lnTo>
                    <a:lnTo>
                      <a:pt x="583552" y="307340"/>
                    </a:lnTo>
                    <a:lnTo>
                      <a:pt x="584758" y="307340"/>
                    </a:lnTo>
                    <a:lnTo>
                      <a:pt x="584974" y="306070"/>
                    </a:lnTo>
                    <a:lnTo>
                      <a:pt x="585279" y="306070"/>
                    </a:lnTo>
                    <a:lnTo>
                      <a:pt x="642531" y="215900"/>
                    </a:lnTo>
                    <a:lnTo>
                      <a:pt x="642975" y="215900"/>
                    </a:lnTo>
                    <a:lnTo>
                      <a:pt x="643102" y="214630"/>
                    </a:lnTo>
                    <a:lnTo>
                      <a:pt x="642810" y="212090"/>
                    </a:lnTo>
                    <a:lnTo>
                      <a:pt x="642531" y="212090"/>
                    </a:lnTo>
                    <a:lnTo>
                      <a:pt x="642353" y="210820"/>
                    </a:lnTo>
                    <a:lnTo>
                      <a:pt x="641718" y="210820"/>
                    </a:lnTo>
                    <a:lnTo>
                      <a:pt x="641197" y="209550"/>
                    </a:lnTo>
                    <a:lnTo>
                      <a:pt x="301396" y="209550"/>
                    </a:lnTo>
                    <a:lnTo>
                      <a:pt x="300913" y="208280"/>
                    </a:lnTo>
                    <a:lnTo>
                      <a:pt x="299173" y="208280"/>
                    </a:lnTo>
                    <a:lnTo>
                      <a:pt x="298932" y="207010"/>
                    </a:lnTo>
                    <a:lnTo>
                      <a:pt x="298323" y="207010"/>
                    </a:lnTo>
                    <a:lnTo>
                      <a:pt x="298018" y="205740"/>
                    </a:lnTo>
                    <a:lnTo>
                      <a:pt x="297764" y="205740"/>
                    </a:lnTo>
                    <a:lnTo>
                      <a:pt x="297891" y="203200"/>
                    </a:lnTo>
                    <a:lnTo>
                      <a:pt x="298157" y="201930"/>
                    </a:lnTo>
                    <a:lnTo>
                      <a:pt x="298411" y="201930"/>
                    </a:lnTo>
                    <a:lnTo>
                      <a:pt x="339712" y="137160"/>
                    </a:lnTo>
                    <a:lnTo>
                      <a:pt x="340156" y="135890"/>
                    </a:lnTo>
                    <a:lnTo>
                      <a:pt x="341541" y="135890"/>
                    </a:lnTo>
                    <a:lnTo>
                      <a:pt x="342011" y="134620"/>
                    </a:lnTo>
                    <a:lnTo>
                      <a:pt x="694397" y="134620"/>
                    </a:lnTo>
                    <a:lnTo>
                      <a:pt x="694969" y="133350"/>
                    </a:lnTo>
                    <a:lnTo>
                      <a:pt x="695706" y="133350"/>
                    </a:lnTo>
                    <a:lnTo>
                      <a:pt x="696112" y="132080"/>
                    </a:lnTo>
                    <a:lnTo>
                      <a:pt x="759472" y="33020"/>
                    </a:lnTo>
                    <a:lnTo>
                      <a:pt x="759993" y="31750"/>
                    </a:lnTo>
                    <a:lnTo>
                      <a:pt x="760463" y="31750"/>
                    </a:lnTo>
                    <a:lnTo>
                      <a:pt x="760869" y="30480"/>
                    </a:lnTo>
                    <a:lnTo>
                      <a:pt x="761047" y="29210"/>
                    </a:lnTo>
                    <a:lnTo>
                      <a:pt x="761339" y="29210"/>
                    </a:lnTo>
                    <a:lnTo>
                      <a:pt x="761466" y="27940"/>
                    </a:lnTo>
                    <a:lnTo>
                      <a:pt x="761657" y="26670"/>
                    </a:lnTo>
                    <a:lnTo>
                      <a:pt x="761657" y="22860"/>
                    </a:lnTo>
                    <a:lnTo>
                      <a:pt x="761466" y="21590"/>
                    </a:lnTo>
                    <a:lnTo>
                      <a:pt x="761199" y="20320"/>
                    </a:lnTo>
                    <a:lnTo>
                      <a:pt x="760869" y="19050"/>
                    </a:lnTo>
                    <a:lnTo>
                      <a:pt x="760247" y="17780"/>
                    </a:lnTo>
                    <a:lnTo>
                      <a:pt x="759764" y="16510"/>
                    </a:lnTo>
                    <a:lnTo>
                      <a:pt x="759218" y="15240"/>
                    </a:lnTo>
                    <a:lnTo>
                      <a:pt x="758609" y="15240"/>
                    </a:lnTo>
                    <a:lnTo>
                      <a:pt x="757923" y="13970"/>
                    </a:lnTo>
                    <a:lnTo>
                      <a:pt x="757186" y="12700"/>
                    </a:lnTo>
                    <a:lnTo>
                      <a:pt x="756373" y="12700"/>
                    </a:lnTo>
                    <a:lnTo>
                      <a:pt x="755510" y="11430"/>
                    </a:lnTo>
                    <a:close/>
                  </a:path>
                  <a:path w="2431415" h="511810">
                    <a:moveTo>
                      <a:pt x="1310068" y="11430"/>
                    </a:moveTo>
                    <a:lnTo>
                      <a:pt x="856830" y="11430"/>
                    </a:lnTo>
                    <a:lnTo>
                      <a:pt x="843813" y="16510"/>
                    </a:lnTo>
                    <a:lnTo>
                      <a:pt x="837577" y="19050"/>
                    </a:lnTo>
                    <a:lnTo>
                      <a:pt x="834542" y="21590"/>
                    </a:lnTo>
                    <a:lnTo>
                      <a:pt x="831557" y="22860"/>
                    </a:lnTo>
                    <a:lnTo>
                      <a:pt x="828649" y="25400"/>
                    </a:lnTo>
                    <a:lnTo>
                      <a:pt x="825804" y="26670"/>
                    </a:lnTo>
                    <a:lnTo>
                      <a:pt x="823023" y="29210"/>
                    </a:lnTo>
                    <a:lnTo>
                      <a:pt x="799782" y="54610"/>
                    </a:lnTo>
                    <a:lnTo>
                      <a:pt x="517779" y="496570"/>
                    </a:lnTo>
                    <a:lnTo>
                      <a:pt x="517258" y="496570"/>
                    </a:lnTo>
                    <a:lnTo>
                      <a:pt x="517194" y="499110"/>
                    </a:lnTo>
                    <a:lnTo>
                      <a:pt x="517271" y="500380"/>
                    </a:lnTo>
                    <a:lnTo>
                      <a:pt x="636092" y="500380"/>
                    </a:lnTo>
                    <a:lnTo>
                      <a:pt x="649109" y="495300"/>
                    </a:lnTo>
                    <a:lnTo>
                      <a:pt x="655345" y="492760"/>
                    </a:lnTo>
                    <a:lnTo>
                      <a:pt x="658380" y="490220"/>
                    </a:lnTo>
                    <a:lnTo>
                      <a:pt x="661352" y="488950"/>
                    </a:lnTo>
                    <a:lnTo>
                      <a:pt x="664273" y="486410"/>
                    </a:lnTo>
                    <a:lnTo>
                      <a:pt x="667118" y="485140"/>
                    </a:lnTo>
                    <a:lnTo>
                      <a:pt x="669899" y="482600"/>
                    </a:lnTo>
                    <a:lnTo>
                      <a:pt x="691235" y="459740"/>
                    </a:lnTo>
                    <a:lnTo>
                      <a:pt x="693140" y="457200"/>
                    </a:lnTo>
                    <a:lnTo>
                      <a:pt x="897813" y="137160"/>
                    </a:lnTo>
                    <a:lnTo>
                      <a:pt x="898258" y="135890"/>
                    </a:lnTo>
                    <a:lnTo>
                      <a:pt x="899642" y="135890"/>
                    </a:lnTo>
                    <a:lnTo>
                      <a:pt x="900125" y="134620"/>
                    </a:lnTo>
                    <a:lnTo>
                      <a:pt x="1249011" y="134620"/>
                    </a:lnTo>
                    <a:lnTo>
                      <a:pt x="1313815" y="33020"/>
                    </a:lnTo>
                    <a:lnTo>
                      <a:pt x="1314361" y="31750"/>
                    </a:lnTo>
                    <a:lnTo>
                      <a:pt x="1314615" y="31750"/>
                    </a:lnTo>
                    <a:lnTo>
                      <a:pt x="1315059" y="30480"/>
                    </a:lnTo>
                    <a:lnTo>
                      <a:pt x="1315427" y="29210"/>
                    </a:lnTo>
                    <a:lnTo>
                      <a:pt x="1315720" y="27940"/>
                    </a:lnTo>
                    <a:lnTo>
                      <a:pt x="1315935" y="26670"/>
                    </a:lnTo>
                    <a:lnTo>
                      <a:pt x="1316075" y="26670"/>
                    </a:lnTo>
                    <a:lnTo>
                      <a:pt x="1315923" y="21590"/>
                    </a:lnTo>
                    <a:lnTo>
                      <a:pt x="1315707" y="21590"/>
                    </a:lnTo>
                    <a:lnTo>
                      <a:pt x="1315415" y="20320"/>
                    </a:lnTo>
                    <a:lnTo>
                      <a:pt x="1315046" y="19050"/>
                    </a:lnTo>
                    <a:lnTo>
                      <a:pt x="1314602" y="17780"/>
                    </a:lnTo>
                    <a:lnTo>
                      <a:pt x="1314081" y="16510"/>
                    </a:lnTo>
                    <a:lnTo>
                      <a:pt x="1313497" y="15240"/>
                    </a:lnTo>
                    <a:lnTo>
                      <a:pt x="1312837" y="15240"/>
                    </a:lnTo>
                    <a:lnTo>
                      <a:pt x="1312113" y="13970"/>
                    </a:lnTo>
                    <a:lnTo>
                      <a:pt x="1311338" y="12700"/>
                    </a:lnTo>
                    <a:lnTo>
                      <a:pt x="1310932" y="12700"/>
                    </a:lnTo>
                    <a:lnTo>
                      <a:pt x="1310068" y="11430"/>
                    </a:lnTo>
                    <a:close/>
                  </a:path>
                  <a:path w="2431415" h="511810">
                    <a:moveTo>
                      <a:pt x="1565605" y="499110"/>
                    </a:moveTo>
                    <a:lnTo>
                      <a:pt x="1137958" y="499110"/>
                    </a:lnTo>
                    <a:lnTo>
                      <a:pt x="1139545" y="500380"/>
                    </a:lnTo>
                    <a:lnTo>
                      <a:pt x="1564589" y="500380"/>
                    </a:lnTo>
                    <a:lnTo>
                      <a:pt x="1565605" y="499110"/>
                    </a:lnTo>
                    <a:close/>
                  </a:path>
                  <a:path w="2431415" h="511810">
                    <a:moveTo>
                      <a:pt x="1569440" y="496570"/>
                    </a:moveTo>
                    <a:lnTo>
                      <a:pt x="1133335" y="496570"/>
                    </a:lnTo>
                    <a:lnTo>
                      <a:pt x="1136396" y="499110"/>
                    </a:lnTo>
                    <a:lnTo>
                      <a:pt x="1566595" y="499110"/>
                    </a:lnTo>
                    <a:lnTo>
                      <a:pt x="1567561" y="497840"/>
                    </a:lnTo>
                    <a:lnTo>
                      <a:pt x="1568513" y="497840"/>
                    </a:lnTo>
                    <a:lnTo>
                      <a:pt x="1569440" y="496570"/>
                    </a:lnTo>
                    <a:close/>
                  </a:path>
                  <a:path w="2431415" h="511810">
                    <a:moveTo>
                      <a:pt x="1863458" y="11430"/>
                    </a:moveTo>
                    <a:lnTo>
                      <a:pt x="1410665" y="11430"/>
                    </a:lnTo>
                    <a:lnTo>
                      <a:pt x="1397647" y="16510"/>
                    </a:lnTo>
                    <a:lnTo>
                      <a:pt x="1391412" y="19050"/>
                    </a:lnTo>
                    <a:lnTo>
                      <a:pt x="1388376" y="21590"/>
                    </a:lnTo>
                    <a:lnTo>
                      <a:pt x="1385404" y="22860"/>
                    </a:lnTo>
                    <a:lnTo>
                      <a:pt x="1382496" y="25400"/>
                    </a:lnTo>
                    <a:lnTo>
                      <a:pt x="1379639" y="26670"/>
                    </a:lnTo>
                    <a:lnTo>
                      <a:pt x="1376870" y="29210"/>
                    </a:lnTo>
                    <a:lnTo>
                      <a:pt x="1353616" y="54610"/>
                    </a:lnTo>
                    <a:lnTo>
                      <a:pt x="1115898" y="426720"/>
                    </a:lnTo>
                    <a:lnTo>
                      <a:pt x="1114996" y="427990"/>
                    </a:lnTo>
                    <a:lnTo>
                      <a:pt x="1114145" y="429260"/>
                    </a:lnTo>
                    <a:lnTo>
                      <a:pt x="1113345" y="431800"/>
                    </a:lnTo>
                    <a:lnTo>
                      <a:pt x="1112596" y="433070"/>
                    </a:lnTo>
                    <a:lnTo>
                      <a:pt x="1111897" y="434340"/>
                    </a:lnTo>
                    <a:lnTo>
                      <a:pt x="1111262" y="435610"/>
                    </a:lnTo>
                    <a:lnTo>
                      <a:pt x="1110678" y="438150"/>
                    </a:lnTo>
                    <a:lnTo>
                      <a:pt x="1110157" y="439420"/>
                    </a:lnTo>
                    <a:lnTo>
                      <a:pt x="1109687" y="440690"/>
                    </a:lnTo>
                    <a:lnTo>
                      <a:pt x="1109281" y="441960"/>
                    </a:lnTo>
                    <a:lnTo>
                      <a:pt x="1108925" y="444500"/>
                    </a:lnTo>
                    <a:lnTo>
                      <a:pt x="1108633" y="445770"/>
                    </a:lnTo>
                    <a:lnTo>
                      <a:pt x="1108392" y="447040"/>
                    </a:lnTo>
                    <a:lnTo>
                      <a:pt x="1108214" y="449580"/>
                    </a:lnTo>
                    <a:lnTo>
                      <a:pt x="1108163" y="457200"/>
                    </a:lnTo>
                    <a:lnTo>
                      <a:pt x="1108227" y="458470"/>
                    </a:lnTo>
                    <a:lnTo>
                      <a:pt x="1108405" y="459740"/>
                    </a:lnTo>
                    <a:lnTo>
                      <a:pt x="1108646" y="461010"/>
                    </a:lnTo>
                    <a:lnTo>
                      <a:pt x="1108938" y="463550"/>
                    </a:lnTo>
                    <a:lnTo>
                      <a:pt x="1109294" y="464820"/>
                    </a:lnTo>
                    <a:lnTo>
                      <a:pt x="1109713" y="466090"/>
                    </a:lnTo>
                    <a:lnTo>
                      <a:pt x="1110195" y="468630"/>
                    </a:lnTo>
                    <a:lnTo>
                      <a:pt x="1110716" y="469900"/>
                    </a:lnTo>
                    <a:lnTo>
                      <a:pt x="1111300" y="471170"/>
                    </a:lnTo>
                    <a:lnTo>
                      <a:pt x="1111948" y="472440"/>
                    </a:lnTo>
                    <a:lnTo>
                      <a:pt x="1112647" y="474980"/>
                    </a:lnTo>
                    <a:lnTo>
                      <a:pt x="1113383" y="476250"/>
                    </a:lnTo>
                    <a:lnTo>
                      <a:pt x="1114196" y="477520"/>
                    </a:lnTo>
                    <a:lnTo>
                      <a:pt x="1115047" y="478790"/>
                    </a:lnTo>
                    <a:lnTo>
                      <a:pt x="1115961" y="480060"/>
                    </a:lnTo>
                    <a:lnTo>
                      <a:pt x="1116914" y="482600"/>
                    </a:lnTo>
                    <a:lnTo>
                      <a:pt x="1126236" y="492760"/>
                    </a:lnTo>
                    <a:lnTo>
                      <a:pt x="1127582" y="492760"/>
                    </a:lnTo>
                    <a:lnTo>
                      <a:pt x="1128966" y="494030"/>
                    </a:lnTo>
                    <a:lnTo>
                      <a:pt x="1131849" y="496570"/>
                    </a:lnTo>
                    <a:lnTo>
                      <a:pt x="1570342" y="496570"/>
                    </a:lnTo>
                    <a:lnTo>
                      <a:pt x="1572069" y="494030"/>
                    </a:lnTo>
                    <a:lnTo>
                      <a:pt x="1572882" y="494030"/>
                    </a:lnTo>
                    <a:lnTo>
                      <a:pt x="1573682" y="492760"/>
                    </a:lnTo>
                    <a:lnTo>
                      <a:pt x="1574444" y="491490"/>
                    </a:lnTo>
                    <a:lnTo>
                      <a:pt x="1575181" y="491490"/>
                    </a:lnTo>
                    <a:lnTo>
                      <a:pt x="1576552" y="488950"/>
                    </a:lnTo>
                    <a:lnTo>
                      <a:pt x="1577187" y="487680"/>
                    </a:lnTo>
                    <a:lnTo>
                      <a:pt x="1646113" y="379730"/>
                    </a:lnTo>
                    <a:lnTo>
                      <a:pt x="1299349" y="379730"/>
                    </a:lnTo>
                    <a:lnTo>
                      <a:pt x="1298854" y="378460"/>
                    </a:lnTo>
                    <a:lnTo>
                      <a:pt x="1298422" y="378460"/>
                    </a:lnTo>
                    <a:lnTo>
                      <a:pt x="1298079" y="377190"/>
                    </a:lnTo>
                    <a:lnTo>
                      <a:pt x="1297762" y="377190"/>
                    </a:lnTo>
                    <a:lnTo>
                      <a:pt x="1297635" y="375920"/>
                    </a:lnTo>
                    <a:lnTo>
                      <a:pt x="1297762" y="373380"/>
                    </a:lnTo>
                    <a:lnTo>
                      <a:pt x="1298232" y="373380"/>
                    </a:lnTo>
                    <a:lnTo>
                      <a:pt x="1448866" y="137160"/>
                    </a:lnTo>
                    <a:lnTo>
                      <a:pt x="1449311" y="135890"/>
                    </a:lnTo>
                    <a:lnTo>
                      <a:pt x="1450695" y="135890"/>
                    </a:lnTo>
                    <a:lnTo>
                      <a:pt x="1451178" y="134620"/>
                    </a:lnTo>
                    <a:lnTo>
                      <a:pt x="1802549" y="134620"/>
                    </a:lnTo>
                    <a:lnTo>
                      <a:pt x="1803120" y="133350"/>
                    </a:lnTo>
                    <a:lnTo>
                      <a:pt x="1803755" y="133350"/>
                    </a:lnTo>
                    <a:lnTo>
                      <a:pt x="1804276" y="132080"/>
                    </a:lnTo>
                    <a:lnTo>
                      <a:pt x="1867357" y="34290"/>
                    </a:lnTo>
                    <a:lnTo>
                      <a:pt x="1867941" y="33020"/>
                    </a:lnTo>
                    <a:lnTo>
                      <a:pt x="1868449" y="31750"/>
                    </a:lnTo>
                    <a:lnTo>
                      <a:pt x="1868893" y="30480"/>
                    </a:lnTo>
                    <a:lnTo>
                      <a:pt x="1869262" y="29210"/>
                    </a:lnTo>
                    <a:lnTo>
                      <a:pt x="1869427" y="29210"/>
                    </a:lnTo>
                    <a:lnTo>
                      <a:pt x="1869681" y="27940"/>
                    </a:lnTo>
                    <a:lnTo>
                      <a:pt x="1869859" y="26670"/>
                    </a:lnTo>
                    <a:lnTo>
                      <a:pt x="1869668" y="21590"/>
                    </a:lnTo>
                    <a:lnTo>
                      <a:pt x="1869414" y="20320"/>
                    </a:lnTo>
                    <a:lnTo>
                      <a:pt x="1869071" y="19050"/>
                    </a:lnTo>
                    <a:lnTo>
                      <a:pt x="1868881" y="19050"/>
                    </a:lnTo>
                    <a:lnTo>
                      <a:pt x="1868436" y="17780"/>
                    </a:lnTo>
                    <a:lnTo>
                      <a:pt x="1867916" y="16510"/>
                    </a:lnTo>
                    <a:lnTo>
                      <a:pt x="1867331" y="15240"/>
                    </a:lnTo>
                    <a:lnTo>
                      <a:pt x="1867014" y="15240"/>
                    </a:lnTo>
                    <a:lnTo>
                      <a:pt x="1866328" y="13970"/>
                    </a:lnTo>
                    <a:lnTo>
                      <a:pt x="1865960" y="13970"/>
                    </a:lnTo>
                    <a:lnTo>
                      <a:pt x="1864766" y="12700"/>
                    </a:lnTo>
                    <a:lnTo>
                      <a:pt x="1864347" y="12700"/>
                    </a:lnTo>
                    <a:lnTo>
                      <a:pt x="1863458" y="11430"/>
                    </a:lnTo>
                    <a:close/>
                  </a:path>
                  <a:path w="2431415" h="511810">
                    <a:moveTo>
                      <a:pt x="1047432" y="433070"/>
                    </a:moveTo>
                    <a:lnTo>
                      <a:pt x="787857" y="433070"/>
                    </a:lnTo>
                    <a:lnTo>
                      <a:pt x="788454" y="434340"/>
                    </a:lnTo>
                    <a:lnTo>
                      <a:pt x="1046302" y="434340"/>
                    </a:lnTo>
                    <a:lnTo>
                      <a:pt x="1047432" y="433070"/>
                    </a:lnTo>
                    <a:close/>
                  </a:path>
                  <a:path w="2431415" h="511810">
                    <a:moveTo>
                      <a:pt x="1058887" y="427990"/>
                    </a:moveTo>
                    <a:lnTo>
                      <a:pt x="785812" y="427990"/>
                    </a:lnTo>
                    <a:lnTo>
                      <a:pt x="785660" y="429260"/>
                    </a:lnTo>
                    <a:lnTo>
                      <a:pt x="785964" y="431800"/>
                    </a:lnTo>
                    <a:lnTo>
                      <a:pt x="786257" y="431800"/>
                    </a:lnTo>
                    <a:lnTo>
                      <a:pt x="786625" y="433070"/>
                    </a:lnTo>
                    <a:lnTo>
                      <a:pt x="1050747" y="433070"/>
                    </a:lnTo>
                    <a:lnTo>
                      <a:pt x="1051826" y="431800"/>
                    </a:lnTo>
                    <a:lnTo>
                      <a:pt x="1053934" y="430530"/>
                    </a:lnTo>
                    <a:lnTo>
                      <a:pt x="1055966" y="430530"/>
                    </a:lnTo>
                    <a:lnTo>
                      <a:pt x="1056970" y="429260"/>
                    </a:lnTo>
                    <a:lnTo>
                      <a:pt x="1057935" y="429260"/>
                    </a:lnTo>
                    <a:lnTo>
                      <a:pt x="1058887" y="427990"/>
                    </a:lnTo>
                    <a:close/>
                  </a:path>
                  <a:path w="2431415" h="511810">
                    <a:moveTo>
                      <a:pt x="1249011" y="134620"/>
                    </a:moveTo>
                    <a:lnTo>
                      <a:pt x="1091425" y="134620"/>
                    </a:lnTo>
                    <a:lnTo>
                      <a:pt x="1091895" y="135890"/>
                    </a:lnTo>
                    <a:lnTo>
                      <a:pt x="1093279" y="135890"/>
                    </a:lnTo>
                    <a:lnTo>
                      <a:pt x="1093724" y="137160"/>
                    </a:lnTo>
                    <a:lnTo>
                      <a:pt x="1094244" y="137160"/>
                    </a:lnTo>
                    <a:lnTo>
                      <a:pt x="1094384" y="138430"/>
                    </a:lnTo>
                    <a:lnTo>
                      <a:pt x="1094536" y="138430"/>
                    </a:lnTo>
                    <a:lnTo>
                      <a:pt x="1094689" y="139700"/>
                    </a:lnTo>
                    <a:lnTo>
                      <a:pt x="1094536" y="140970"/>
                    </a:lnTo>
                    <a:lnTo>
                      <a:pt x="1094384" y="140970"/>
                    </a:lnTo>
                    <a:lnTo>
                      <a:pt x="1094257" y="142240"/>
                    </a:lnTo>
                    <a:lnTo>
                      <a:pt x="1094105" y="142240"/>
                    </a:lnTo>
                    <a:lnTo>
                      <a:pt x="984326" y="313690"/>
                    </a:lnTo>
                    <a:lnTo>
                      <a:pt x="983881" y="314960"/>
                    </a:lnTo>
                    <a:lnTo>
                      <a:pt x="982802" y="314960"/>
                    </a:lnTo>
                    <a:lnTo>
                      <a:pt x="982179" y="316230"/>
                    </a:lnTo>
                    <a:lnTo>
                      <a:pt x="857796" y="316230"/>
                    </a:lnTo>
                    <a:lnTo>
                      <a:pt x="857186" y="317500"/>
                    </a:lnTo>
                    <a:lnTo>
                      <a:pt x="855903" y="317500"/>
                    </a:lnTo>
                    <a:lnTo>
                      <a:pt x="855611" y="318770"/>
                    </a:lnTo>
                    <a:lnTo>
                      <a:pt x="786244" y="426720"/>
                    </a:lnTo>
                    <a:lnTo>
                      <a:pt x="786091" y="427990"/>
                    </a:lnTo>
                    <a:lnTo>
                      <a:pt x="1059815" y="427990"/>
                    </a:lnTo>
                    <a:lnTo>
                      <a:pt x="1060716" y="426720"/>
                    </a:lnTo>
                    <a:lnTo>
                      <a:pt x="1061580" y="425450"/>
                    </a:lnTo>
                    <a:lnTo>
                      <a:pt x="1062431" y="425450"/>
                    </a:lnTo>
                    <a:lnTo>
                      <a:pt x="1063256" y="424180"/>
                    </a:lnTo>
                    <a:lnTo>
                      <a:pt x="1064056" y="424180"/>
                    </a:lnTo>
                    <a:lnTo>
                      <a:pt x="1065555" y="421640"/>
                    </a:lnTo>
                    <a:lnTo>
                      <a:pt x="1066253" y="420370"/>
                    </a:lnTo>
                    <a:lnTo>
                      <a:pt x="1066927" y="420370"/>
                    </a:lnTo>
                    <a:lnTo>
                      <a:pt x="1067562" y="419100"/>
                    </a:lnTo>
                    <a:lnTo>
                      <a:pt x="1249011" y="134620"/>
                    </a:lnTo>
                    <a:close/>
                  </a:path>
                  <a:path w="2431415" h="511810">
                    <a:moveTo>
                      <a:pt x="1755406" y="203200"/>
                    </a:moveTo>
                    <a:lnTo>
                      <a:pt x="1523060" y="203200"/>
                    </a:lnTo>
                    <a:lnTo>
                      <a:pt x="1455991" y="308610"/>
                    </a:lnTo>
                    <a:lnTo>
                      <a:pt x="1455674" y="308610"/>
                    </a:lnTo>
                    <a:lnTo>
                      <a:pt x="1455534" y="309880"/>
                    </a:lnTo>
                    <a:lnTo>
                      <a:pt x="1455381" y="309880"/>
                    </a:lnTo>
                    <a:lnTo>
                      <a:pt x="1455229" y="311150"/>
                    </a:lnTo>
                    <a:lnTo>
                      <a:pt x="1455381" y="312420"/>
                    </a:lnTo>
                    <a:lnTo>
                      <a:pt x="1455547" y="312420"/>
                    </a:lnTo>
                    <a:lnTo>
                      <a:pt x="1455750" y="313690"/>
                    </a:lnTo>
                    <a:lnTo>
                      <a:pt x="1456296" y="313690"/>
                    </a:lnTo>
                    <a:lnTo>
                      <a:pt x="1456766" y="314960"/>
                    </a:lnTo>
                    <a:lnTo>
                      <a:pt x="1457871" y="314960"/>
                    </a:lnTo>
                    <a:lnTo>
                      <a:pt x="1458188" y="316230"/>
                    </a:lnTo>
                    <a:lnTo>
                      <a:pt x="1533474" y="316230"/>
                    </a:lnTo>
                    <a:lnTo>
                      <a:pt x="1534058" y="317500"/>
                    </a:lnTo>
                    <a:lnTo>
                      <a:pt x="1534820" y="317500"/>
                    </a:lnTo>
                    <a:lnTo>
                      <a:pt x="1535239" y="318770"/>
                    </a:lnTo>
                    <a:lnTo>
                      <a:pt x="1535734" y="318770"/>
                    </a:lnTo>
                    <a:lnTo>
                      <a:pt x="1535912" y="320040"/>
                    </a:lnTo>
                    <a:lnTo>
                      <a:pt x="1535976" y="321310"/>
                    </a:lnTo>
                    <a:lnTo>
                      <a:pt x="1535912" y="322580"/>
                    </a:lnTo>
                    <a:lnTo>
                      <a:pt x="1535747" y="322580"/>
                    </a:lnTo>
                    <a:lnTo>
                      <a:pt x="1535353" y="323850"/>
                    </a:lnTo>
                    <a:lnTo>
                      <a:pt x="1500543" y="378460"/>
                    </a:lnTo>
                    <a:lnTo>
                      <a:pt x="1499971" y="378460"/>
                    </a:lnTo>
                    <a:lnTo>
                      <a:pt x="1499717" y="379730"/>
                    </a:lnTo>
                    <a:lnTo>
                      <a:pt x="1646113" y="379730"/>
                    </a:lnTo>
                    <a:lnTo>
                      <a:pt x="1755584" y="208280"/>
                    </a:lnTo>
                    <a:lnTo>
                      <a:pt x="1756029" y="208280"/>
                    </a:lnTo>
                    <a:lnTo>
                      <a:pt x="1756156" y="207010"/>
                    </a:lnTo>
                    <a:lnTo>
                      <a:pt x="1755863" y="204470"/>
                    </a:lnTo>
                    <a:lnTo>
                      <a:pt x="1755571" y="204470"/>
                    </a:lnTo>
                    <a:lnTo>
                      <a:pt x="1755406" y="203200"/>
                    </a:lnTo>
                    <a:close/>
                  </a:path>
                  <a:path w="2431415" h="511810">
                    <a:moveTo>
                      <a:pt x="1753971" y="201930"/>
                    </a:moveTo>
                    <a:lnTo>
                      <a:pt x="1524025" y="201930"/>
                    </a:lnTo>
                    <a:lnTo>
                      <a:pt x="1523758" y="203200"/>
                    </a:lnTo>
                    <a:lnTo>
                      <a:pt x="1754517" y="203200"/>
                    </a:lnTo>
                    <a:lnTo>
                      <a:pt x="1753971" y="201930"/>
                    </a:lnTo>
                    <a:close/>
                  </a:path>
                  <a:path w="2431415" h="511810">
                    <a:moveTo>
                      <a:pt x="754126" y="10160"/>
                    </a:moveTo>
                    <a:lnTo>
                      <a:pt x="308470" y="10160"/>
                    </a:lnTo>
                    <a:lnTo>
                      <a:pt x="305409" y="11430"/>
                    </a:lnTo>
                    <a:lnTo>
                      <a:pt x="754595" y="11430"/>
                    </a:lnTo>
                    <a:lnTo>
                      <a:pt x="754126" y="10160"/>
                    </a:lnTo>
                    <a:close/>
                  </a:path>
                  <a:path w="2431415" h="511810">
                    <a:moveTo>
                      <a:pt x="1308201" y="10160"/>
                    </a:moveTo>
                    <a:lnTo>
                      <a:pt x="863549" y="10160"/>
                    </a:lnTo>
                    <a:lnTo>
                      <a:pt x="860171" y="11430"/>
                    </a:lnTo>
                    <a:lnTo>
                      <a:pt x="1309154" y="11430"/>
                    </a:lnTo>
                    <a:lnTo>
                      <a:pt x="1308201" y="10160"/>
                    </a:lnTo>
                    <a:close/>
                  </a:path>
                  <a:path w="2431415" h="511810">
                    <a:moveTo>
                      <a:pt x="1861540" y="10160"/>
                    </a:moveTo>
                    <a:lnTo>
                      <a:pt x="1417383" y="10160"/>
                    </a:lnTo>
                    <a:lnTo>
                      <a:pt x="1414005" y="11430"/>
                    </a:lnTo>
                    <a:lnTo>
                      <a:pt x="1863001" y="11430"/>
                    </a:lnTo>
                    <a:lnTo>
                      <a:pt x="1861540" y="10160"/>
                    </a:lnTo>
                    <a:close/>
                  </a:path>
                  <a:path w="2431415" h="511810">
                    <a:moveTo>
                      <a:pt x="751065" y="8890"/>
                    </a:moveTo>
                    <a:lnTo>
                      <a:pt x="314617" y="8890"/>
                    </a:lnTo>
                    <a:lnTo>
                      <a:pt x="311531" y="10160"/>
                    </a:lnTo>
                    <a:lnTo>
                      <a:pt x="752119" y="10160"/>
                    </a:lnTo>
                    <a:lnTo>
                      <a:pt x="751065" y="8890"/>
                    </a:lnTo>
                    <a:close/>
                  </a:path>
                  <a:path w="2431415" h="511810">
                    <a:moveTo>
                      <a:pt x="1306156" y="8890"/>
                    </a:moveTo>
                    <a:lnTo>
                      <a:pt x="870369" y="8890"/>
                    </a:lnTo>
                    <a:lnTo>
                      <a:pt x="866952" y="10160"/>
                    </a:lnTo>
                    <a:lnTo>
                      <a:pt x="1306677" y="10160"/>
                    </a:lnTo>
                    <a:lnTo>
                      <a:pt x="1306156" y="8890"/>
                    </a:lnTo>
                    <a:close/>
                  </a:path>
                  <a:path w="2431415" h="511810">
                    <a:moveTo>
                      <a:pt x="1860003" y="8890"/>
                    </a:moveTo>
                    <a:lnTo>
                      <a:pt x="1424203" y="8890"/>
                    </a:lnTo>
                    <a:lnTo>
                      <a:pt x="1420787" y="10160"/>
                    </a:lnTo>
                    <a:lnTo>
                      <a:pt x="1860524" y="10160"/>
                    </a:lnTo>
                    <a:lnTo>
                      <a:pt x="1860003" y="8890"/>
                    </a:lnTo>
                    <a:close/>
                  </a:path>
                  <a:path w="2431415" h="511810">
                    <a:moveTo>
                      <a:pt x="746747" y="7620"/>
                    </a:moveTo>
                    <a:lnTo>
                      <a:pt x="323799" y="7620"/>
                    </a:lnTo>
                    <a:lnTo>
                      <a:pt x="320738" y="8890"/>
                    </a:lnTo>
                    <a:lnTo>
                      <a:pt x="747826" y="8890"/>
                    </a:lnTo>
                    <a:lnTo>
                      <a:pt x="746747" y="7620"/>
                    </a:lnTo>
                    <a:close/>
                  </a:path>
                  <a:path w="2431415" h="511810">
                    <a:moveTo>
                      <a:pt x="1301165" y="7620"/>
                    </a:moveTo>
                    <a:lnTo>
                      <a:pt x="880706" y="7620"/>
                    </a:lnTo>
                    <a:lnTo>
                      <a:pt x="877252" y="8890"/>
                    </a:lnTo>
                    <a:lnTo>
                      <a:pt x="1302308" y="8890"/>
                    </a:lnTo>
                    <a:lnTo>
                      <a:pt x="1301165" y="7620"/>
                    </a:lnTo>
                    <a:close/>
                  </a:path>
                  <a:path w="2431415" h="511810">
                    <a:moveTo>
                      <a:pt x="1855012" y="7620"/>
                    </a:moveTo>
                    <a:lnTo>
                      <a:pt x="1434541" y="7620"/>
                    </a:lnTo>
                    <a:lnTo>
                      <a:pt x="1431086" y="8890"/>
                    </a:lnTo>
                    <a:lnTo>
                      <a:pt x="1856155" y="8890"/>
                    </a:lnTo>
                    <a:lnTo>
                      <a:pt x="1855012" y="7620"/>
                    </a:lnTo>
                    <a:close/>
                  </a:path>
                  <a:path w="2431415" h="511810">
                    <a:moveTo>
                      <a:pt x="1952752" y="2540"/>
                    </a:moveTo>
                    <a:lnTo>
                      <a:pt x="1940623" y="2540"/>
                    </a:lnTo>
                    <a:lnTo>
                      <a:pt x="1940064" y="3810"/>
                    </a:lnTo>
                    <a:lnTo>
                      <a:pt x="1953133" y="3810"/>
                    </a:lnTo>
                    <a:lnTo>
                      <a:pt x="1952752" y="2540"/>
                    </a:lnTo>
                    <a:close/>
                  </a:path>
                  <a:path w="2431415" h="511810">
                    <a:moveTo>
                      <a:pt x="1951418" y="1270"/>
                    </a:moveTo>
                    <a:lnTo>
                      <a:pt x="1942147" y="1270"/>
                    </a:lnTo>
                    <a:lnTo>
                      <a:pt x="1941233" y="2540"/>
                    </a:lnTo>
                    <a:lnTo>
                      <a:pt x="1952117" y="2540"/>
                    </a:lnTo>
                    <a:lnTo>
                      <a:pt x="1951418" y="1270"/>
                    </a:lnTo>
                    <a:close/>
                  </a:path>
                  <a:path w="2431415" h="511810">
                    <a:moveTo>
                      <a:pt x="1948789" y="0"/>
                    </a:moveTo>
                    <a:lnTo>
                      <a:pt x="1944789" y="0"/>
                    </a:lnTo>
                    <a:lnTo>
                      <a:pt x="1944230" y="1270"/>
                    </a:lnTo>
                    <a:lnTo>
                      <a:pt x="1949348" y="1270"/>
                    </a:lnTo>
                    <a:lnTo>
                      <a:pt x="1948789" y="0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 wrap="square" lIns="0" tIns="0" rIns="0" bIns="0" rtlCol="0"/>
              <a:lstStyle/>
              <a:p>
                <a:pPr algn="ctr"/>
                <a:endParaRPr/>
              </a:p>
            </p:txBody>
          </p:sp>
          <p:sp>
            <p:nvSpPr>
              <p:cNvPr id="11" name="Text Box 2">
                <a:hlinkClick r:id="rId2"/>
                <a:extLst>
                  <a:ext uri="{FF2B5EF4-FFF2-40B4-BE49-F238E27FC236}">
                    <a16:creationId xmlns:a16="http://schemas.microsoft.com/office/drawing/2014/main" id="{46E286E5-E478-7AEF-2FF1-B9D4644009D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32181" y="6292302"/>
                <a:ext cx="1336862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EUROPOS.GROUP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  <p:sp>
            <p:nvSpPr>
              <p:cNvPr id="12" name="Text Box 2">
                <a:extLst>
                  <a:ext uri="{FF2B5EF4-FFF2-40B4-BE49-F238E27FC236}">
                    <a16:creationId xmlns:a16="http://schemas.microsoft.com/office/drawing/2014/main" id="{E63B32B3-12E0-9819-CD98-E4276F23B435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328917" y="6287049"/>
                <a:ext cx="1711455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EUROPOS.RU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</p:grpSp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EF16A83C-4BF3-F454-1FD5-71D23DF302A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6116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EUROPOS.KZ</a:t>
              </a:r>
              <a:endParaRPr lang="x-none" altLang="x-none" sz="1000" dirty="0">
                <a:solidFill>
                  <a:schemeClr val="tx2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2858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7DC663-447B-DF08-F90F-08911F0BD63C}"/>
              </a:ext>
            </a:extLst>
          </p:cNvPr>
          <p:cNvSpPr txBox="1"/>
          <p:nvPr/>
        </p:nvSpPr>
        <p:spPr>
          <a:xfrm>
            <a:off x="4040372" y="204293"/>
            <a:ext cx="737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Ключевые преимущества</a:t>
            </a:r>
          </a:p>
        </p:txBody>
      </p:sp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rPr>
              <a:t>5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7886700" y="587237"/>
            <a:ext cx="430530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0A91B1-5DE1-444D-9854-6B59BEE862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" r="21063"/>
          <a:stretch/>
        </p:blipFill>
        <p:spPr>
          <a:xfrm>
            <a:off x="5707251" y="1146225"/>
            <a:ext cx="5668953" cy="48085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0C6FB4-942B-43C2-9478-952D816C7A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6" t="555" r="13849" b="1486"/>
          <a:stretch/>
        </p:blipFill>
        <p:spPr>
          <a:xfrm>
            <a:off x="2441684" y="3822677"/>
            <a:ext cx="2616091" cy="21508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C8CBCD8-1E54-45FB-9029-FF957DDE2EE7}"/>
              </a:ext>
            </a:extLst>
          </p:cNvPr>
          <p:cNvSpPr/>
          <p:nvPr/>
        </p:nvSpPr>
        <p:spPr>
          <a:xfrm>
            <a:off x="1529121" y="3040219"/>
            <a:ext cx="5115209" cy="477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05" marR="4847">
              <a:lnSpc>
                <a:spcPct val="156300"/>
              </a:lnSpc>
              <a:spcBef>
                <a:spcPts val="95"/>
              </a:spcBef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Удобная замена информации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BF0269F-D75E-455A-B677-D1BA16A20B86}"/>
              </a:ext>
            </a:extLst>
          </p:cNvPr>
          <p:cNvSpPr/>
          <p:nvPr/>
        </p:nvSpPr>
        <p:spPr>
          <a:xfrm>
            <a:off x="1434783" y="1221807"/>
            <a:ext cx="42382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05" marR="4847">
              <a:spcBef>
                <a:spcPts val="95"/>
              </a:spcBef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Возможность использования в помещениях разного назначения: в магазинах, кафе, ресторанах, в офисах, административных зданиях и т.д. 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9EFF5D2B-5C6A-4118-899A-0543171BDCF8}"/>
              </a:ext>
            </a:extLst>
          </p:cNvPr>
          <p:cNvGrpSpPr/>
          <p:nvPr/>
        </p:nvGrpSpPr>
        <p:grpSpPr>
          <a:xfrm>
            <a:off x="884530" y="1211094"/>
            <a:ext cx="432049" cy="433735"/>
            <a:chOff x="3337099" y="2338784"/>
            <a:chExt cx="432049" cy="433735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8BE05B5B-6A9C-450D-8631-3A883F65AA3C}"/>
                </a:ext>
              </a:extLst>
            </p:cNvPr>
            <p:cNvSpPr/>
            <p:nvPr/>
          </p:nvSpPr>
          <p:spPr>
            <a:xfrm>
              <a:off x="3337099" y="2412479"/>
              <a:ext cx="360040" cy="36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 descr="Флажок со сплошной заливкой">
              <a:extLst>
                <a:ext uri="{FF2B5EF4-FFF2-40B4-BE49-F238E27FC236}">
                  <a16:creationId xmlns:a16="http://schemas.microsoft.com/office/drawing/2014/main" id="{34600FB7-CADF-417C-AB26-0C40278FF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37100" y="2338784"/>
              <a:ext cx="432048" cy="432048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B599A5AE-5918-4E53-95EF-6B4DD8E6BCB7}"/>
              </a:ext>
            </a:extLst>
          </p:cNvPr>
          <p:cNvGrpSpPr/>
          <p:nvPr/>
        </p:nvGrpSpPr>
        <p:grpSpPr>
          <a:xfrm>
            <a:off x="884530" y="3040219"/>
            <a:ext cx="432049" cy="433735"/>
            <a:chOff x="3337099" y="2338784"/>
            <a:chExt cx="432049" cy="433735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DEBFEF83-C879-455A-AE03-961AB0367EB6}"/>
                </a:ext>
              </a:extLst>
            </p:cNvPr>
            <p:cNvSpPr/>
            <p:nvPr/>
          </p:nvSpPr>
          <p:spPr>
            <a:xfrm>
              <a:off x="3337099" y="2412479"/>
              <a:ext cx="360040" cy="360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 descr="Флажок со сплошной заливкой">
              <a:extLst>
                <a:ext uri="{FF2B5EF4-FFF2-40B4-BE49-F238E27FC236}">
                  <a16:creationId xmlns:a16="http://schemas.microsoft.com/office/drawing/2014/main" id="{1FE8DD2B-1A73-498E-A122-FA6A62D5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37100" y="2338784"/>
              <a:ext cx="432048" cy="432048"/>
            </a:xfrm>
            <a:prstGeom prst="rect">
              <a:avLst/>
            </a:prstGeom>
          </p:spPr>
        </p:pic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86FDFCD-D9B0-4812-03D1-ED77FB8E5B37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56CAA471-3DB7-A920-A3D7-1F3F977F08DE}"/>
                </a:ext>
              </a:extLst>
            </p:cNvPr>
            <p:cNvGrpSpPr/>
            <p:nvPr/>
          </p:nvGrpSpPr>
          <p:grpSpPr>
            <a:xfrm>
              <a:off x="832181" y="6287049"/>
              <a:ext cx="10517006" cy="244865"/>
              <a:chOff x="832181" y="6287049"/>
              <a:chExt cx="10517006" cy="244865"/>
            </a:xfrm>
          </p:grpSpPr>
          <p:sp>
            <p:nvSpPr>
              <p:cNvPr id="21" name="object 4">
                <a:extLst>
                  <a:ext uri="{FF2B5EF4-FFF2-40B4-BE49-F238E27FC236}">
                    <a16:creationId xmlns:a16="http://schemas.microsoft.com/office/drawing/2014/main" id="{FB384411-34B1-C988-D96A-447DD3C5ED06}"/>
                  </a:ext>
                </a:extLst>
              </p:cNvPr>
              <p:cNvSpPr/>
              <p:nvPr/>
            </p:nvSpPr>
            <p:spPr>
              <a:xfrm>
                <a:off x="10512870" y="6355871"/>
                <a:ext cx="836317" cy="176043"/>
              </a:xfrm>
              <a:custGeom>
                <a:avLst/>
                <a:gdLst/>
                <a:ahLst/>
                <a:cxnLst/>
                <a:rect l="l" t="t" r="r" b="b"/>
                <a:pathLst>
                  <a:path w="2431415" h="511810">
                    <a:moveTo>
                      <a:pt x="2099118" y="393700"/>
                    </a:moveTo>
                    <a:lnTo>
                      <a:pt x="1901494" y="393700"/>
                    </a:lnTo>
                    <a:lnTo>
                      <a:pt x="1902599" y="394970"/>
                    </a:lnTo>
                    <a:lnTo>
                      <a:pt x="1905812" y="394970"/>
                    </a:lnTo>
                    <a:lnTo>
                      <a:pt x="1906854" y="396240"/>
                    </a:lnTo>
                    <a:lnTo>
                      <a:pt x="1907882" y="396240"/>
                    </a:lnTo>
                    <a:lnTo>
                      <a:pt x="1908898" y="397510"/>
                    </a:lnTo>
                    <a:lnTo>
                      <a:pt x="2127719" y="511810"/>
                    </a:lnTo>
                    <a:lnTo>
                      <a:pt x="2135695" y="511810"/>
                    </a:lnTo>
                    <a:lnTo>
                      <a:pt x="2136406" y="510540"/>
                    </a:lnTo>
                    <a:lnTo>
                      <a:pt x="2137270" y="510540"/>
                    </a:lnTo>
                    <a:lnTo>
                      <a:pt x="2137841" y="509270"/>
                    </a:lnTo>
                    <a:lnTo>
                      <a:pt x="2138349" y="509270"/>
                    </a:lnTo>
                    <a:lnTo>
                      <a:pt x="2138781" y="508000"/>
                    </a:lnTo>
                    <a:lnTo>
                      <a:pt x="2139022" y="508000"/>
                    </a:lnTo>
                    <a:lnTo>
                      <a:pt x="2139226" y="506730"/>
                    </a:lnTo>
                    <a:lnTo>
                      <a:pt x="2139391" y="506730"/>
                    </a:lnTo>
                    <a:lnTo>
                      <a:pt x="2139569" y="505460"/>
                    </a:lnTo>
                    <a:lnTo>
                      <a:pt x="2139416" y="501650"/>
                    </a:lnTo>
                    <a:lnTo>
                      <a:pt x="2139251" y="501650"/>
                    </a:lnTo>
                    <a:lnTo>
                      <a:pt x="2099118" y="393700"/>
                    </a:lnTo>
                    <a:close/>
                  </a:path>
                  <a:path w="2431415" h="511810">
                    <a:moveTo>
                      <a:pt x="1634756" y="509270"/>
                    </a:moveTo>
                    <a:lnTo>
                      <a:pt x="1628533" y="509270"/>
                    </a:lnTo>
                    <a:lnTo>
                      <a:pt x="1629067" y="510540"/>
                    </a:lnTo>
                    <a:lnTo>
                      <a:pt x="1634210" y="510540"/>
                    </a:lnTo>
                    <a:lnTo>
                      <a:pt x="1634756" y="509270"/>
                    </a:lnTo>
                    <a:close/>
                  </a:path>
                  <a:path w="2431415" h="511810">
                    <a:moveTo>
                      <a:pt x="1953666" y="3810"/>
                    </a:moveTo>
                    <a:lnTo>
                      <a:pt x="1939747" y="3810"/>
                    </a:lnTo>
                    <a:lnTo>
                      <a:pt x="1624596" y="497840"/>
                    </a:lnTo>
                    <a:lnTo>
                      <a:pt x="1624190" y="499110"/>
                    </a:lnTo>
                    <a:lnTo>
                      <a:pt x="1623783" y="499110"/>
                    </a:lnTo>
                    <a:lnTo>
                      <a:pt x="1623637" y="500380"/>
                    </a:lnTo>
                    <a:lnTo>
                      <a:pt x="1623574" y="502920"/>
                    </a:lnTo>
                    <a:lnTo>
                      <a:pt x="1623656" y="504190"/>
                    </a:lnTo>
                    <a:lnTo>
                      <a:pt x="1623809" y="504190"/>
                    </a:lnTo>
                    <a:lnTo>
                      <a:pt x="1623999" y="505460"/>
                    </a:lnTo>
                    <a:lnTo>
                      <a:pt x="1624355" y="505460"/>
                    </a:lnTo>
                    <a:lnTo>
                      <a:pt x="1624952" y="506730"/>
                    </a:lnTo>
                    <a:lnTo>
                      <a:pt x="1625307" y="508000"/>
                    </a:lnTo>
                    <a:lnTo>
                      <a:pt x="1626323" y="508000"/>
                    </a:lnTo>
                    <a:lnTo>
                      <a:pt x="1627009" y="509270"/>
                    </a:lnTo>
                    <a:lnTo>
                      <a:pt x="1635290" y="509270"/>
                    </a:lnTo>
                    <a:lnTo>
                      <a:pt x="1879333" y="396240"/>
                    </a:lnTo>
                    <a:lnTo>
                      <a:pt x="1880374" y="396240"/>
                    </a:lnTo>
                    <a:lnTo>
                      <a:pt x="1881428" y="394970"/>
                    </a:lnTo>
                    <a:lnTo>
                      <a:pt x="1884667" y="394970"/>
                    </a:lnTo>
                    <a:lnTo>
                      <a:pt x="1885759" y="393700"/>
                    </a:lnTo>
                    <a:lnTo>
                      <a:pt x="2099118" y="393700"/>
                    </a:lnTo>
                    <a:lnTo>
                      <a:pt x="2072678" y="322580"/>
                    </a:lnTo>
                    <a:lnTo>
                      <a:pt x="2072347" y="321310"/>
                    </a:lnTo>
                    <a:lnTo>
                      <a:pt x="2072220" y="321310"/>
                    </a:lnTo>
                    <a:lnTo>
                      <a:pt x="2072005" y="320040"/>
                    </a:lnTo>
                    <a:lnTo>
                      <a:pt x="2072055" y="314960"/>
                    </a:lnTo>
                    <a:lnTo>
                      <a:pt x="2072144" y="313690"/>
                    </a:lnTo>
                    <a:lnTo>
                      <a:pt x="2072589" y="312420"/>
                    </a:lnTo>
                    <a:lnTo>
                      <a:pt x="2072970" y="311150"/>
                    </a:lnTo>
                    <a:lnTo>
                      <a:pt x="2073427" y="309880"/>
                    </a:lnTo>
                    <a:lnTo>
                      <a:pt x="2073681" y="309880"/>
                    </a:lnTo>
                    <a:lnTo>
                      <a:pt x="2074240" y="308610"/>
                    </a:lnTo>
                    <a:lnTo>
                      <a:pt x="2074887" y="307340"/>
                    </a:lnTo>
                    <a:lnTo>
                      <a:pt x="2075586" y="307340"/>
                    </a:lnTo>
                    <a:lnTo>
                      <a:pt x="2075954" y="306070"/>
                    </a:lnTo>
                    <a:lnTo>
                      <a:pt x="2076348" y="306070"/>
                    </a:lnTo>
                    <a:lnTo>
                      <a:pt x="2077161" y="304800"/>
                    </a:lnTo>
                    <a:lnTo>
                      <a:pt x="2078037" y="304800"/>
                    </a:lnTo>
                    <a:lnTo>
                      <a:pt x="2078964" y="303530"/>
                    </a:lnTo>
                    <a:lnTo>
                      <a:pt x="2079942" y="303530"/>
                    </a:lnTo>
                    <a:lnTo>
                      <a:pt x="2080958" y="302260"/>
                    </a:lnTo>
                    <a:lnTo>
                      <a:pt x="2427300" y="142240"/>
                    </a:lnTo>
                    <a:lnTo>
                      <a:pt x="2428265" y="140970"/>
                    </a:lnTo>
                    <a:lnTo>
                      <a:pt x="2428938" y="140970"/>
                    </a:lnTo>
                    <a:lnTo>
                      <a:pt x="2429548" y="139700"/>
                    </a:lnTo>
                    <a:lnTo>
                      <a:pt x="2430081" y="139700"/>
                    </a:lnTo>
                    <a:lnTo>
                      <a:pt x="2430399" y="138430"/>
                    </a:lnTo>
                    <a:lnTo>
                      <a:pt x="2430678" y="138430"/>
                    </a:lnTo>
                    <a:lnTo>
                      <a:pt x="2430919" y="137160"/>
                    </a:lnTo>
                    <a:lnTo>
                      <a:pt x="2431313" y="137160"/>
                    </a:lnTo>
                    <a:lnTo>
                      <a:pt x="2431338" y="132080"/>
                    </a:lnTo>
                    <a:lnTo>
                      <a:pt x="2431186" y="132080"/>
                    </a:lnTo>
                    <a:lnTo>
                      <a:pt x="2430983" y="130810"/>
                    </a:lnTo>
                    <a:lnTo>
                      <a:pt x="2430602" y="130810"/>
                    </a:lnTo>
                    <a:lnTo>
                      <a:pt x="2430322" y="129540"/>
                    </a:lnTo>
                    <a:lnTo>
                      <a:pt x="2429814" y="129540"/>
                    </a:lnTo>
                    <a:lnTo>
                      <a:pt x="2429243" y="128270"/>
                    </a:lnTo>
                    <a:lnTo>
                      <a:pt x="2428608" y="128270"/>
                    </a:lnTo>
                    <a:lnTo>
                      <a:pt x="2427668" y="127000"/>
                    </a:lnTo>
                    <a:lnTo>
                      <a:pt x="2426106" y="127000"/>
                    </a:lnTo>
                    <a:lnTo>
                      <a:pt x="2424988" y="125730"/>
                    </a:lnTo>
                    <a:lnTo>
                      <a:pt x="2005863" y="125730"/>
                    </a:lnTo>
                    <a:lnTo>
                      <a:pt x="2004771" y="124460"/>
                    </a:lnTo>
                    <a:lnTo>
                      <a:pt x="2003196" y="124460"/>
                    </a:lnTo>
                    <a:lnTo>
                      <a:pt x="2002688" y="123190"/>
                    </a:lnTo>
                    <a:lnTo>
                      <a:pt x="2001697" y="123190"/>
                    </a:lnTo>
                    <a:lnTo>
                      <a:pt x="2000758" y="121920"/>
                    </a:lnTo>
                    <a:lnTo>
                      <a:pt x="1999449" y="121920"/>
                    </a:lnTo>
                    <a:lnTo>
                      <a:pt x="1998637" y="120650"/>
                    </a:lnTo>
                    <a:lnTo>
                      <a:pt x="1998256" y="120650"/>
                    </a:lnTo>
                    <a:lnTo>
                      <a:pt x="1997202" y="118110"/>
                    </a:lnTo>
                    <a:lnTo>
                      <a:pt x="1996884" y="118110"/>
                    </a:lnTo>
                    <a:lnTo>
                      <a:pt x="1996300" y="116840"/>
                    </a:lnTo>
                    <a:lnTo>
                      <a:pt x="1996033" y="116840"/>
                    </a:lnTo>
                    <a:lnTo>
                      <a:pt x="1954593" y="5080"/>
                    </a:lnTo>
                    <a:lnTo>
                      <a:pt x="1954250" y="5080"/>
                    </a:lnTo>
                    <a:lnTo>
                      <a:pt x="1953666" y="3810"/>
                    </a:lnTo>
                    <a:close/>
                  </a:path>
                  <a:path w="2431415" h="511810">
                    <a:moveTo>
                      <a:pt x="444957" y="502920"/>
                    </a:moveTo>
                    <a:lnTo>
                      <a:pt x="45097" y="502920"/>
                    </a:lnTo>
                    <a:lnTo>
                      <a:pt x="48336" y="504190"/>
                    </a:lnTo>
                    <a:lnTo>
                      <a:pt x="444957" y="502920"/>
                    </a:lnTo>
                    <a:close/>
                  </a:path>
                  <a:path w="2431415" h="511810">
                    <a:moveTo>
                      <a:pt x="615670" y="502920"/>
                    </a:moveTo>
                    <a:lnTo>
                      <a:pt x="520611" y="502920"/>
                    </a:lnTo>
                    <a:lnTo>
                      <a:pt x="521271" y="504190"/>
                    </a:lnTo>
                    <a:lnTo>
                      <a:pt x="612216" y="504190"/>
                    </a:lnTo>
                    <a:lnTo>
                      <a:pt x="615670" y="502920"/>
                    </a:lnTo>
                    <a:close/>
                  </a:path>
                  <a:path w="2431415" h="511810">
                    <a:moveTo>
                      <a:pt x="1552511" y="502920"/>
                    </a:moveTo>
                    <a:lnTo>
                      <a:pt x="1152918" y="502920"/>
                    </a:lnTo>
                    <a:lnTo>
                      <a:pt x="1154645" y="504190"/>
                    </a:lnTo>
                    <a:lnTo>
                      <a:pt x="1552511" y="502920"/>
                    </a:lnTo>
                    <a:close/>
                  </a:path>
                  <a:path w="2431415" h="511810">
                    <a:moveTo>
                      <a:pt x="451078" y="501650"/>
                    </a:moveTo>
                    <a:lnTo>
                      <a:pt x="36956" y="501650"/>
                    </a:lnTo>
                    <a:lnTo>
                      <a:pt x="38569" y="502920"/>
                    </a:lnTo>
                    <a:lnTo>
                      <a:pt x="449046" y="502920"/>
                    </a:lnTo>
                    <a:lnTo>
                      <a:pt x="451078" y="501650"/>
                    </a:lnTo>
                    <a:close/>
                  </a:path>
                  <a:path w="2431415" h="511810">
                    <a:moveTo>
                      <a:pt x="625970" y="501650"/>
                    </a:moveTo>
                    <a:lnTo>
                      <a:pt x="518426" y="501650"/>
                    </a:lnTo>
                    <a:lnTo>
                      <a:pt x="518934" y="502920"/>
                    </a:lnTo>
                    <a:lnTo>
                      <a:pt x="622554" y="502920"/>
                    </a:lnTo>
                    <a:lnTo>
                      <a:pt x="625970" y="501650"/>
                    </a:lnTo>
                    <a:close/>
                  </a:path>
                  <a:path w="2431415" h="511810">
                    <a:moveTo>
                      <a:pt x="1559280" y="501650"/>
                    </a:moveTo>
                    <a:lnTo>
                      <a:pt x="1146124" y="501650"/>
                    </a:lnTo>
                    <a:lnTo>
                      <a:pt x="1147813" y="502920"/>
                    </a:lnTo>
                    <a:lnTo>
                      <a:pt x="1558175" y="502920"/>
                    </a:lnTo>
                    <a:lnTo>
                      <a:pt x="1559280" y="501650"/>
                    </a:lnTo>
                    <a:close/>
                  </a:path>
                  <a:path w="2431415" h="511810">
                    <a:moveTo>
                      <a:pt x="454063" y="500380"/>
                    </a:moveTo>
                    <a:lnTo>
                      <a:pt x="33718" y="500380"/>
                    </a:lnTo>
                    <a:lnTo>
                      <a:pt x="35331" y="501650"/>
                    </a:lnTo>
                    <a:lnTo>
                      <a:pt x="453072" y="501650"/>
                    </a:lnTo>
                    <a:lnTo>
                      <a:pt x="454063" y="500380"/>
                    </a:lnTo>
                    <a:close/>
                  </a:path>
                  <a:path w="2431415" h="511810">
                    <a:moveTo>
                      <a:pt x="632752" y="500380"/>
                    </a:moveTo>
                    <a:lnTo>
                      <a:pt x="517461" y="500380"/>
                    </a:lnTo>
                    <a:lnTo>
                      <a:pt x="517613" y="501650"/>
                    </a:lnTo>
                    <a:lnTo>
                      <a:pt x="629373" y="501650"/>
                    </a:lnTo>
                    <a:lnTo>
                      <a:pt x="632752" y="500380"/>
                    </a:lnTo>
                    <a:close/>
                  </a:path>
                  <a:path w="2431415" h="511810">
                    <a:moveTo>
                      <a:pt x="1562506" y="500380"/>
                    </a:moveTo>
                    <a:lnTo>
                      <a:pt x="1141171" y="500380"/>
                    </a:lnTo>
                    <a:lnTo>
                      <a:pt x="1142796" y="501650"/>
                    </a:lnTo>
                    <a:lnTo>
                      <a:pt x="1561439" y="501650"/>
                    </a:lnTo>
                    <a:lnTo>
                      <a:pt x="1562506" y="500380"/>
                    </a:lnTo>
                    <a:close/>
                  </a:path>
                  <a:path w="2431415" h="511810">
                    <a:moveTo>
                      <a:pt x="755510" y="11430"/>
                    </a:moveTo>
                    <a:lnTo>
                      <a:pt x="302361" y="11430"/>
                    </a:lnTo>
                    <a:lnTo>
                      <a:pt x="293319" y="15240"/>
                    </a:lnTo>
                    <a:lnTo>
                      <a:pt x="287451" y="17780"/>
                    </a:lnTo>
                    <a:lnTo>
                      <a:pt x="281736" y="20320"/>
                    </a:lnTo>
                    <a:lnTo>
                      <a:pt x="278942" y="21590"/>
                    </a:lnTo>
                    <a:lnTo>
                      <a:pt x="276212" y="24130"/>
                    </a:lnTo>
                    <a:lnTo>
                      <a:pt x="270929" y="26670"/>
                    </a:lnTo>
                    <a:lnTo>
                      <a:pt x="268389" y="29210"/>
                    </a:lnTo>
                    <a:lnTo>
                      <a:pt x="265912" y="31750"/>
                    </a:lnTo>
                    <a:lnTo>
                      <a:pt x="263499" y="33020"/>
                    </a:lnTo>
                    <a:lnTo>
                      <a:pt x="261162" y="35560"/>
                    </a:lnTo>
                    <a:lnTo>
                      <a:pt x="258914" y="38100"/>
                    </a:lnTo>
                    <a:lnTo>
                      <a:pt x="256743" y="39370"/>
                    </a:lnTo>
                    <a:lnTo>
                      <a:pt x="7746" y="426720"/>
                    </a:lnTo>
                    <a:lnTo>
                      <a:pt x="6096" y="429260"/>
                    </a:lnTo>
                    <a:lnTo>
                      <a:pt x="5334" y="430530"/>
                    </a:lnTo>
                    <a:lnTo>
                      <a:pt x="4622" y="431800"/>
                    </a:lnTo>
                    <a:lnTo>
                      <a:pt x="3937" y="434340"/>
                    </a:lnTo>
                    <a:lnTo>
                      <a:pt x="3314" y="435610"/>
                    </a:lnTo>
                    <a:lnTo>
                      <a:pt x="2730" y="436880"/>
                    </a:lnTo>
                    <a:lnTo>
                      <a:pt x="2197" y="438150"/>
                    </a:lnTo>
                    <a:lnTo>
                      <a:pt x="1714" y="440690"/>
                    </a:lnTo>
                    <a:lnTo>
                      <a:pt x="1295" y="441960"/>
                    </a:lnTo>
                    <a:lnTo>
                      <a:pt x="914" y="443230"/>
                    </a:lnTo>
                    <a:lnTo>
                      <a:pt x="596" y="445770"/>
                    </a:lnTo>
                    <a:lnTo>
                      <a:pt x="342" y="447040"/>
                    </a:lnTo>
                    <a:lnTo>
                      <a:pt x="139" y="448310"/>
                    </a:lnTo>
                    <a:lnTo>
                      <a:pt x="63" y="449580"/>
                    </a:lnTo>
                    <a:lnTo>
                      <a:pt x="0" y="457200"/>
                    </a:lnTo>
                    <a:lnTo>
                      <a:pt x="139" y="458470"/>
                    </a:lnTo>
                    <a:lnTo>
                      <a:pt x="342" y="461010"/>
                    </a:lnTo>
                    <a:lnTo>
                      <a:pt x="609" y="462280"/>
                    </a:lnTo>
                    <a:lnTo>
                      <a:pt x="927" y="463550"/>
                    </a:lnTo>
                    <a:lnTo>
                      <a:pt x="1295" y="466090"/>
                    </a:lnTo>
                    <a:lnTo>
                      <a:pt x="1727" y="467360"/>
                    </a:lnTo>
                    <a:lnTo>
                      <a:pt x="2197" y="468630"/>
                    </a:lnTo>
                    <a:lnTo>
                      <a:pt x="2730" y="469900"/>
                    </a:lnTo>
                    <a:lnTo>
                      <a:pt x="3302" y="472440"/>
                    </a:lnTo>
                    <a:lnTo>
                      <a:pt x="10502" y="483870"/>
                    </a:lnTo>
                    <a:lnTo>
                      <a:pt x="11556" y="486410"/>
                    </a:lnTo>
                    <a:lnTo>
                      <a:pt x="12649" y="486410"/>
                    </a:lnTo>
                    <a:lnTo>
                      <a:pt x="13792" y="487680"/>
                    </a:lnTo>
                    <a:lnTo>
                      <a:pt x="14973" y="488950"/>
                    </a:lnTo>
                    <a:lnTo>
                      <a:pt x="16205" y="490220"/>
                    </a:lnTo>
                    <a:lnTo>
                      <a:pt x="17475" y="491490"/>
                    </a:lnTo>
                    <a:lnTo>
                      <a:pt x="18796" y="492760"/>
                    </a:lnTo>
                    <a:lnTo>
                      <a:pt x="21539" y="495300"/>
                    </a:lnTo>
                    <a:lnTo>
                      <a:pt x="22974" y="495300"/>
                    </a:lnTo>
                    <a:lnTo>
                      <a:pt x="25920" y="497840"/>
                    </a:lnTo>
                    <a:lnTo>
                      <a:pt x="27431" y="497840"/>
                    </a:lnTo>
                    <a:lnTo>
                      <a:pt x="30543" y="500380"/>
                    </a:lnTo>
                    <a:lnTo>
                      <a:pt x="455993" y="500380"/>
                    </a:lnTo>
                    <a:lnTo>
                      <a:pt x="456933" y="499110"/>
                    </a:lnTo>
                    <a:lnTo>
                      <a:pt x="458787" y="499110"/>
                    </a:lnTo>
                    <a:lnTo>
                      <a:pt x="460540" y="497840"/>
                    </a:lnTo>
                    <a:lnTo>
                      <a:pt x="461391" y="496570"/>
                    </a:lnTo>
                    <a:lnTo>
                      <a:pt x="462216" y="496570"/>
                    </a:lnTo>
                    <a:lnTo>
                      <a:pt x="463016" y="495300"/>
                    </a:lnTo>
                    <a:lnTo>
                      <a:pt x="464553" y="494030"/>
                    </a:lnTo>
                    <a:lnTo>
                      <a:pt x="465277" y="492760"/>
                    </a:lnTo>
                    <a:lnTo>
                      <a:pt x="465975" y="492760"/>
                    </a:lnTo>
                    <a:lnTo>
                      <a:pt x="467283" y="490220"/>
                    </a:lnTo>
                    <a:lnTo>
                      <a:pt x="467893" y="490220"/>
                    </a:lnTo>
                    <a:lnTo>
                      <a:pt x="469036" y="487680"/>
                    </a:lnTo>
                    <a:lnTo>
                      <a:pt x="533107" y="387350"/>
                    </a:lnTo>
                    <a:lnTo>
                      <a:pt x="533438" y="387350"/>
                    </a:lnTo>
                    <a:lnTo>
                      <a:pt x="533730" y="386080"/>
                    </a:lnTo>
                    <a:lnTo>
                      <a:pt x="533857" y="386080"/>
                    </a:lnTo>
                    <a:lnTo>
                      <a:pt x="533717" y="383540"/>
                    </a:lnTo>
                    <a:lnTo>
                      <a:pt x="533438" y="383540"/>
                    </a:lnTo>
                    <a:lnTo>
                      <a:pt x="533107" y="382270"/>
                    </a:lnTo>
                    <a:lnTo>
                      <a:pt x="532587" y="382270"/>
                    </a:lnTo>
                    <a:lnTo>
                      <a:pt x="532345" y="381000"/>
                    </a:lnTo>
                    <a:lnTo>
                      <a:pt x="530123" y="381000"/>
                    </a:lnTo>
                    <a:lnTo>
                      <a:pt x="529272" y="379730"/>
                    </a:lnTo>
                    <a:lnTo>
                      <a:pt x="190601" y="379730"/>
                    </a:lnTo>
                    <a:lnTo>
                      <a:pt x="190055" y="378460"/>
                    </a:lnTo>
                    <a:lnTo>
                      <a:pt x="189369" y="378460"/>
                    </a:lnTo>
                    <a:lnTo>
                      <a:pt x="189001" y="377190"/>
                    </a:lnTo>
                    <a:lnTo>
                      <a:pt x="188658" y="377190"/>
                    </a:lnTo>
                    <a:lnTo>
                      <a:pt x="188518" y="375920"/>
                    </a:lnTo>
                    <a:lnTo>
                      <a:pt x="188391" y="375920"/>
                    </a:lnTo>
                    <a:lnTo>
                      <a:pt x="188709" y="373380"/>
                    </a:lnTo>
                    <a:lnTo>
                      <a:pt x="188912" y="373380"/>
                    </a:lnTo>
                    <a:lnTo>
                      <a:pt x="189166" y="372110"/>
                    </a:lnTo>
                    <a:lnTo>
                      <a:pt x="228866" y="309880"/>
                    </a:lnTo>
                    <a:lnTo>
                      <a:pt x="229958" y="309880"/>
                    </a:lnTo>
                    <a:lnTo>
                      <a:pt x="230543" y="308610"/>
                    </a:lnTo>
                    <a:lnTo>
                      <a:pt x="582777" y="308610"/>
                    </a:lnTo>
                    <a:lnTo>
                      <a:pt x="583552" y="307340"/>
                    </a:lnTo>
                    <a:lnTo>
                      <a:pt x="584758" y="307340"/>
                    </a:lnTo>
                    <a:lnTo>
                      <a:pt x="584974" y="306070"/>
                    </a:lnTo>
                    <a:lnTo>
                      <a:pt x="585279" y="306070"/>
                    </a:lnTo>
                    <a:lnTo>
                      <a:pt x="642531" y="215900"/>
                    </a:lnTo>
                    <a:lnTo>
                      <a:pt x="642975" y="215900"/>
                    </a:lnTo>
                    <a:lnTo>
                      <a:pt x="643102" y="214630"/>
                    </a:lnTo>
                    <a:lnTo>
                      <a:pt x="642810" y="212090"/>
                    </a:lnTo>
                    <a:lnTo>
                      <a:pt x="642531" y="212090"/>
                    </a:lnTo>
                    <a:lnTo>
                      <a:pt x="642353" y="210820"/>
                    </a:lnTo>
                    <a:lnTo>
                      <a:pt x="641718" y="210820"/>
                    </a:lnTo>
                    <a:lnTo>
                      <a:pt x="641197" y="209550"/>
                    </a:lnTo>
                    <a:lnTo>
                      <a:pt x="301396" y="209550"/>
                    </a:lnTo>
                    <a:lnTo>
                      <a:pt x="300913" y="208280"/>
                    </a:lnTo>
                    <a:lnTo>
                      <a:pt x="299173" y="208280"/>
                    </a:lnTo>
                    <a:lnTo>
                      <a:pt x="298932" y="207010"/>
                    </a:lnTo>
                    <a:lnTo>
                      <a:pt x="298323" y="207010"/>
                    </a:lnTo>
                    <a:lnTo>
                      <a:pt x="298018" y="205740"/>
                    </a:lnTo>
                    <a:lnTo>
                      <a:pt x="297764" y="205740"/>
                    </a:lnTo>
                    <a:lnTo>
                      <a:pt x="297891" y="203200"/>
                    </a:lnTo>
                    <a:lnTo>
                      <a:pt x="298157" y="201930"/>
                    </a:lnTo>
                    <a:lnTo>
                      <a:pt x="298411" y="201930"/>
                    </a:lnTo>
                    <a:lnTo>
                      <a:pt x="339712" y="137160"/>
                    </a:lnTo>
                    <a:lnTo>
                      <a:pt x="340156" y="135890"/>
                    </a:lnTo>
                    <a:lnTo>
                      <a:pt x="341541" y="135890"/>
                    </a:lnTo>
                    <a:lnTo>
                      <a:pt x="342011" y="134620"/>
                    </a:lnTo>
                    <a:lnTo>
                      <a:pt x="694397" y="134620"/>
                    </a:lnTo>
                    <a:lnTo>
                      <a:pt x="694969" y="133350"/>
                    </a:lnTo>
                    <a:lnTo>
                      <a:pt x="695706" y="133350"/>
                    </a:lnTo>
                    <a:lnTo>
                      <a:pt x="696112" y="132080"/>
                    </a:lnTo>
                    <a:lnTo>
                      <a:pt x="759472" y="33020"/>
                    </a:lnTo>
                    <a:lnTo>
                      <a:pt x="759993" y="31750"/>
                    </a:lnTo>
                    <a:lnTo>
                      <a:pt x="760463" y="31750"/>
                    </a:lnTo>
                    <a:lnTo>
                      <a:pt x="760869" y="30480"/>
                    </a:lnTo>
                    <a:lnTo>
                      <a:pt x="761047" y="29210"/>
                    </a:lnTo>
                    <a:lnTo>
                      <a:pt x="761339" y="29210"/>
                    </a:lnTo>
                    <a:lnTo>
                      <a:pt x="761466" y="27940"/>
                    </a:lnTo>
                    <a:lnTo>
                      <a:pt x="761657" y="26670"/>
                    </a:lnTo>
                    <a:lnTo>
                      <a:pt x="761657" y="22860"/>
                    </a:lnTo>
                    <a:lnTo>
                      <a:pt x="761466" y="21590"/>
                    </a:lnTo>
                    <a:lnTo>
                      <a:pt x="761199" y="20320"/>
                    </a:lnTo>
                    <a:lnTo>
                      <a:pt x="760869" y="19050"/>
                    </a:lnTo>
                    <a:lnTo>
                      <a:pt x="760247" y="17780"/>
                    </a:lnTo>
                    <a:lnTo>
                      <a:pt x="759764" y="16510"/>
                    </a:lnTo>
                    <a:lnTo>
                      <a:pt x="759218" y="15240"/>
                    </a:lnTo>
                    <a:lnTo>
                      <a:pt x="758609" y="15240"/>
                    </a:lnTo>
                    <a:lnTo>
                      <a:pt x="757923" y="13970"/>
                    </a:lnTo>
                    <a:lnTo>
                      <a:pt x="757186" y="12700"/>
                    </a:lnTo>
                    <a:lnTo>
                      <a:pt x="756373" y="12700"/>
                    </a:lnTo>
                    <a:lnTo>
                      <a:pt x="755510" y="11430"/>
                    </a:lnTo>
                    <a:close/>
                  </a:path>
                  <a:path w="2431415" h="511810">
                    <a:moveTo>
                      <a:pt x="1310068" y="11430"/>
                    </a:moveTo>
                    <a:lnTo>
                      <a:pt x="856830" y="11430"/>
                    </a:lnTo>
                    <a:lnTo>
                      <a:pt x="843813" y="16510"/>
                    </a:lnTo>
                    <a:lnTo>
                      <a:pt x="837577" y="19050"/>
                    </a:lnTo>
                    <a:lnTo>
                      <a:pt x="834542" y="21590"/>
                    </a:lnTo>
                    <a:lnTo>
                      <a:pt x="831557" y="22860"/>
                    </a:lnTo>
                    <a:lnTo>
                      <a:pt x="828649" y="25400"/>
                    </a:lnTo>
                    <a:lnTo>
                      <a:pt x="825804" y="26670"/>
                    </a:lnTo>
                    <a:lnTo>
                      <a:pt x="823023" y="29210"/>
                    </a:lnTo>
                    <a:lnTo>
                      <a:pt x="799782" y="54610"/>
                    </a:lnTo>
                    <a:lnTo>
                      <a:pt x="517779" y="496570"/>
                    </a:lnTo>
                    <a:lnTo>
                      <a:pt x="517258" y="496570"/>
                    </a:lnTo>
                    <a:lnTo>
                      <a:pt x="517194" y="499110"/>
                    </a:lnTo>
                    <a:lnTo>
                      <a:pt x="517271" y="500380"/>
                    </a:lnTo>
                    <a:lnTo>
                      <a:pt x="636092" y="500380"/>
                    </a:lnTo>
                    <a:lnTo>
                      <a:pt x="649109" y="495300"/>
                    </a:lnTo>
                    <a:lnTo>
                      <a:pt x="655345" y="492760"/>
                    </a:lnTo>
                    <a:lnTo>
                      <a:pt x="658380" y="490220"/>
                    </a:lnTo>
                    <a:lnTo>
                      <a:pt x="661352" y="488950"/>
                    </a:lnTo>
                    <a:lnTo>
                      <a:pt x="664273" y="486410"/>
                    </a:lnTo>
                    <a:lnTo>
                      <a:pt x="667118" y="485140"/>
                    </a:lnTo>
                    <a:lnTo>
                      <a:pt x="669899" y="482600"/>
                    </a:lnTo>
                    <a:lnTo>
                      <a:pt x="691235" y="459740"/>
                    </a:lnTo>
                    <a:lnTo>
                      <a:pt x="693140" y="457200"/>
                    </a:lnTo>
                    <a:lnTo>
                      <a:pt x="897813" y="137160"/>
                    </a:lnTo>
                    <a:lnTo>
                      <a:pt x="898258" y="135890"/>
                    </a:lnTo>
                    <a:lnTo>
                      <a:pt x="899642" y="135890"/>
                    </a:lnTo>
                    <a:lnTo>
                      <a:pt x="900125" y="134620"/>
                    </a:lnTo>
                    <a:lnTo>
                      <a:pt x="1249011" y="134620"/>
                    </a:lnTo>
                    <a:lnTo>
                      <a:pt x="1313815" y="33020"/>
                    </a:lnTo>
                    <a:lnTo>
                      <a:pt x="1314361" y="31750"/>
                    </a:lnTo>
                    <a:lnTo>
                      <a:pt x="1314615" y="31750"/>
                    </a:lnTo>
                    <a:lnTo>
                      <a:pt x="1315059" y="30480"/>
                    </a:lnTo>
                    <a:lnTo>
                      <a:pt x="1315427" y="29210"/>
                    </a:lnTo>
                    <a:lnTo>
                      <a:pt x="1315720" y="27940"/>
                    </a:lnTo>
                    <a:lnTo>
                      <a:pt x="1315935" y="26670"/>
                    </a:lnTo>
                    <a:lnTo>
                      <a:pt x="1316075" y="26670"/>
                    </a:lnTo>
                    <a:lnTo>
                      <a:pt x="1315923" y="21590"/>
                    </a:lnTo>
                    <a:lnTo>
                      <a:pt x="1315707" y="21590"/>
                    </a:lnTo>
                    <a:lnTo>
                      <a:pt x="1315415" y="20320"/>
                    </a:lnTo>
                    <a:lnTo>
                      <a:pt x="1315046" y="19050"/>
                    </a:lnTo>
                    <a:lnTo>
                      <a:pt x="1314602" y="17780"/>
                    </a:lnTo>
                    <a:lnTo>
                      <a:pt x="1314081" y="16510"/>
                    </a:lnTo>
                    <a:lnTo>
                      <a:pt x="1313497" y="15240"/>
                    </a:lnTo>
                    <a:lnTo>
                      <a:pt x="1312837" y="15240"/>
                    </a:lnTo>
                    <a:lnTo>
                      <a:pt x="1312113" y="13970"/>
                    </a:lnTo>
                    <a:lnTo>
                      <a:pt x="1311338" y="12700"/>
                    </a:lnTo>
                    <a:lnTo>
                      <a:pt x="1310932" y="12700"/>
                    </a:lnTo>
                    <a:lnTo>
                      <a:pt x="1310068" y="11430"/>
                    </a:lnTo>
                    <a:close/>
                  </a:path>
                  <a:path w="2431415" h="511810">
                    <a:moveTo>
                      <a:pt x="1565605" y="499110"/>
                    </a:moveTo>
                    <a:lnTo>
                      <a:pt x="1137958" y="499110"/>
                    </a:lnTo>
                    <a:lnTo>
                      <a:pt x="1139545" y="500380"/>
                    </a:lnTo>
                    <a:lnTo>
                      <a:pt x="1564589" y="500380"/>
                    </a:lnTo>
                    <a:lnTo>
                      <a:pt x="1565605" y="499110"/>
                    </a:lnTo>
                    <a:close/>
                  </a:path>
                  <a:path w="2431415" h="511810">
                    <a:moveTo>
                      <a:pt x="1569440" y="496570"/>
                    </a:moveTo>
                    <a:lnTo>
                      <a:pt x="1133335" y="496570"/>
                    </a:lnTo>
                    <a:lnTo>
                      <a:pt x="1136396" y="499110"/>
                    </a:lnTo>
                    <a:lnTo>
                      <a:pt x="1566595" y="499110"/>
                    </a:lnTo>
                    <a:lnTo>
                      <a:pt x="1567561" y="497840"/>
                    </a:lnTo>
                    <a:lnTo>
                      <a:pt x="1568513" y="497840"/>
                    </a:lnTo>
                    <a:lnTo>
                      <a:pt x="1569440" y="496570"/>
                    </a:lnTo>
                    <a:close/>
                  </a:path>
                  <a:path w="2431415" h="511810">
                    <a:moveTo>
                      <a:pt x="1863458" y="11430"/>
                    </a:moveTo>
                    <a:lnTo>
                      <a:pt x="1410665" y="11430"/>
                    </a:lnTo>
                    <a:lnTo>
                      <a:pt x="1397647" y="16510"/>
                    </a:lnTo>
                    <a:lnTo>
                      <a:pt x="1391412" y="19050"/>
                    </a:lnTo>
                    <a:lnTo>
                      <a:pt x="1388376" y="21590"/>
                    </a:lnTo>
                    <a:lnTo>
                      <a:pt x="1385404" y="22860"/>
                    </a:lnTo>
                    <a:lnTo>
                      <a:pt x="1382496" y="25400"/>
                    </a:lnTo>
                    <a:lnTo>
                      <a:pt x="1379639" y="26670"/>
                    </a:lnTo>
                    <a:lnTo>
                      <a:pt x="1376870" y="29210"/>
                    </a:lnTo>
                    <a:lnTo>
                      <a:pt x="1353616" y="54610"/>
                    </a:lnTo>
                    <a:lnTo>
                      <a:pt x="1115898" y="426720"/>
                    </a:lnTo>
                    <a:lnTo>
                      <a:pt x="1114996" y="427990"/>
                    </a:lnTo>
                    <a:lnTo>
                      <a:pt x="1114145" y="429260"/>
                    </a:lnTo>
                    <a:lnTo>
                      <a:pt x="1113345" y="431800"/>
                    </a:lnTo>
                    <a:lnTo>
                      <a:pt x="1112596" y="433070"/>
                    </a:lnTo>
                    <a:lnTo>
                      <a:pt x="1111897" y="434340"/>
                    </a:lnTo>
                    <a:lnTo>
                      <a:pt x="1111262" y="435610"/>
                    </a:lnTo>
                    <a:lnTo>
                      <a:pt x="1110678" y="438150"/>
                    </a:lnTo>
                    <a:lnTo>
                      <a:pt x="1110157" y="439420"/>
                    </a:lnTo>
                    <a:lnTo>
                      <a:pt x="1109687" y="440690"/>
                    </a:lnTo>
                    <a:lnTo>
                      <a:pt x="1109281" y="441960"/>
                    </a:lnTo>
                    <a:lnTo>
                      <a:pt x="1108925" y="444500"/>
                    </a:lnTo>
                    <a:lnTo>
                      <a:pt x="1108633" y="445770"/>
                    </a:lnTo>
                    <a:lnTo>
                      <a:pt x="1108392" y="447040"/>
                    </a:lnTo>
                    <a:lnTo>
                      <a:pt x="1108214" y="449580"/>
                    </a:lnTo>
                    <a:lnTo>
                      <a:pt x="1108163" y="457200"/>
                    </a:lnTo>
                    <a:lnTo>
                      <a:pt x="1108227" y="458470"/>
                    </a:lnTo>
                    <a:lnTo>
                      <a:pt x="1108405" y="459740"/>
                    </a:lnTo>
                    <a:lnTo>
                      <a:pt x="1108646" y="461010"/>
                    </a:lnTo>
                    <a:lnTo>
                      <a:pt x="1108938" y="463550"/>
                    </a:lnTo>
                    <a:lnTo>
                      <a:pt x="1109294" y="464820"/>
                    </a:lnTo>
                    <a:lnTo>
                      <a:pt x="1109713" y="466090"/>
                    </a:lnTo>
                    <a:lnTo>
                      <a:pt x="1110195" y="468630"/>
                    </a:lnTo>
                    <a:lnTo>
                      <a:pt x="1110716" y="469900"/>
                    </a:lnTo>
                    <a:lnTo>
                      <a:pt x="1111300" y="471170"/>
                    </a:lnTo>
                    <a:lnTo>
                      <a:pt x="1111948" y="472440"/>
                    </a:lnTo>
                    <a:lnTo>
                      <a:pt x="1112647" y="474980"/>
                    </a:lnTo>
                    <a:lnTo>
                      <a:pt x="1113383" y="476250"/>
                    </a:lnTo>
                    <a:lnTo>
                      <a:pt x="1114196" y="477520"/>
                    </a:lnTo>
                    <a:lnTo>
                      <a:pt x="1115047" y="478790"/>
                    </a:lnTo>
                    <a:lnTo>
                      <a:pt x="1115961" y="480060"/>
                    </a:lnTo>
                    <a:lnTo>
                      <a:pt x="1116914" y="482600"/>
                    </a:lnTo>
                    <a:lnTo>
                      <a:pt x="1126236" y="492760"/>
                    </a:lnTo>
                    <a:lnTo>
                      <a:pt x="1127582" y="492760"/>
                    </a:lnTo>
                    <a:lnTo>
                      <a:pt x="1128966" y="494030"/>
                    </a:lnTo>
                    <a:lnTo>
                      <a:pt x="1131849" y="496570"/>
                    </a:lnTo>
                    <a:lnTo>
                      <a:pt x="1570342" y="496570"/>
                    </a:lnTo>
                    <a:lnTo>
                      <a:pt x="1572069" y="494030"/>
                    </a:lnTo>
                    <a:lnTo>
                      <a:pt x="1572882" y="494030"/>
                    </a:lnTo>
                    <a:lnTo>
                      <a:pt x="1573682" y="492760"/>
                    </a:lnTo>
                    <a:lnTo>
                      <a:pt x="1574444" y="491490"/>
                    </a:lnTo>
                    <a:lnTo>
                      <a:pt x="1575181" y="491490"/>
                    </a:lnTo>
                    <a:lnTo>
                      <a:pt x="1576552" y="488950"/>
                    </a:lnTo>
                    <a:lnTo>
                      <a:pt x="1577187" y="487680"/>
                    </a:lnTo>
                    <a:lnTo>
                      <a:pt x="1646113" y="379730"/>
                    </a:lnTo>
                    <a:lnTo>
                      <a:pt x="1299349" y="379730"/>
                    </a:lnTo>
                    <a:lnTo>
                      <a:pt x="1298854" y="378460"/>
                    </a:lnTo>
                    <a:lnTo>
                      <a:pt x="1298422" y="378460"/>
                    </a:lnTo>
                    <a:lnTo>
                      <a:pt x="1298079" y="377190"/>
                    </a:lnTo>
                    <a:lnTo>
                      <a:pt x="1297762" y="377190"/>
                    </a:lnTo>
                    <a:lnTo>
                      <a:pt x="1297635" y="375920"/>
                    </a:lnTo>
                    <a:lnTo>
                      <a:pt x="1297762" y="373380"/>
                    </a:lnTo>
                    <a:lnTo>
                      <a:pt x="1298232" y="373380"/>
                    </a:lnTo>
                    <a:lnTo>
                      <a:pt x="1448866" y="137160"/>
                    </a:lnTo>
                    <a:lnTo>
                      <a:pt x="1449311" y="135890"/>
                    </a:lnTo>
                    <a:lnTo>
                      <a:pt x="1450695" y="135890"/>
                    </a:lnTo>
                    <a:lnTo>
                      <a:pt x="1451178" y="134620"/>
                    </a:lnTo>
                    <a:lnTo>
                      <a:pt x="1802549" y="134620"/>
                    </a:lnTo>
                    <a:lnTo>
                      <a:pt x="1803120" y="133350"/>
                    </a:lnTo>
                    <a:lnTo>
                      <a:pt x="1803755" y="133350"/>
                    </a:lnTo>
                    <a:lnTo>
                      <a:pt x="1804276" y="132080"/>
                    </a:lnTo>
                    <a:lnTo>
                      <a:pt x="1867357" y="34290"/>
                    </a:lnTo>
                    <a:lnTo>
                      <a:pt x="1867941" y="33020"/>
                    </a:lnTo>
                    <a:lnTo>
                      <a:pt x="1868449" y="31750"/>
                    </a:lnTo>
                    <a:lnTo>
                      <a:pt x="1868893" y="30480"/>
                    </a:lnTo>
                    <a:lnTo>
                      <a:pt x="1869262" y="29210"/>
                    </a:lnTo>
                    <a:lnTo>
                      <a:pt x="1869427" y="29210"/>
                    </a:lnTo>
                    <a:lnTo>
                      <a:pt x="1869681" y="27940"/>
                    </a:lnTo>
                    <a:lnTo>
                      <a:pt x="1869859" y="26670"/>
                    </a:lnTo>
                    <a:lnTo>
                      <a:pt x="1869668" y="21590"/>
                    </a:lnTo>
                    <a:lnTo>
                      <a:pt x="1869414" y="20320"/>
                    </a:lnTo>
                    <a:lnTo>
                      <a:pt x="1869071" y="19050"/>
                    </a:lnTo>
                    <a:lnTo>
                      <a:pt x="1868881" y="19050"/>
                    </a:lnTo>
                    <a:lnTo>
                      <a:pt x="1868436" y="17780"/>
                    </a:lnTo>
                    <a:lnTo>
                      <a:pt x="1867916" y="16510"/>
                    </a:lnTo>
                    <a:lnTo>
                      <a:pt x="1867331" y="15240"/>
                    </a:lnTo>
                    <a:lnTo>
                      <a:pt x="1867014" y="15240"/>
                    </a:lnTo>
                    <a:lnTo>
                      <a:pt x="1866328" y="13970"/>
                    </a:lnTo>
                    <a:lnTo>
                      <a:pt x="1865960" y="13970"/>
                    </a:lnTo>
                    <a:lnTo>
                      <a:pt x="1864766" y="12700"/>
                    </a:lnTo>
                    <a:lnTo>
                      <a:pt x="1864347" y="12700"/>
                    </a:lnTo>
                    <a:lnTo>
                      <a:pt x="1863458" y="11430"/>
                    </a:lnTo>
                    <a:close/>
                  </a:path>
                  <a:path w="2431415" h="511810">
                    <a:moveTo>
                      <a:pt x="1047432" y="433070"/>
                    </a:moveTo>
                    <a:lnTo>
                      <a:pt x="787857" y="433070"/>
                    </a:lnTo>
                    <a:lnTo>
                      <a:pt x="788454" y="434340"/>
                    </a:lnTo>
                    <a:lnTo>
                      <a:pt x="1046302" y="434340"/>
                    </a:lnTo>
                    <a:lnTo>
                      <a:pt x="1047432" y="433070"/>
                    </a:lnTo>
                    <a:close/>
                  </a:path>
                  <a:path w="2431415" h="511810">
                    <a:moveTo>
                      <a:pt x="1058887" y="427990"/>
                    </a:moveTo>
                    <a:lnTo>
                      <a:pt x="785812" y="427990"/>
                    </a:lnTo>
                    <a:lnTo>
                      <a:pt x="785660" y="429260"/>
                    </a:lnTo>
                    <a:lnTo>
                      <a:pt x="785964" y="431800"/>
                    </a:lnTo>
                    <a:lnTo>
                      <a:pt x="786257" y="431800"/>
                    </a:lnTo>
                    <a:lnTo>
                      <a:pt x="786625" y="433070"/>
                    </a:lnTo>
                    <a:lnTo>
                      <a:pt x="1050747" y="433070"/>
                    </a:lnTo>
                    <a:lnTo>
                      <a:pt x="1051826" y="431800"/>
                    </a:lnTo>
                    <a:lnTo>
                      <a:pt x="1053934" y="430530"/>
                    </a:lnTo>
                    <a:lnTo>
                      <a:pt x="1055966" y="430530"/>
                    </a:lnTo>
                    <a:lnTo>
                      <a:pt x="1056970" y="429260"/>
                    </a:lnTo>
                    <a:lnTo>
                      <a:pt x="1057935" y="429260"/>
                    </a:lnTo>
                    <a:lnTo>
                      <a:pt x="1058887" y="427990"/>
                    </a:lnTo>
                    <a:close/>
                  </a:path>
                  <a:path w="2431415" h="511810">
                    <a:moveTo>
                      <a:pt x="1249011" y="134620"/>
                    </a:moveTo>
                    <a:lnTo>
                      <a:pt x="1091425" y="134620"/>
                    </a:lnTo>
                    <a:lnTo>
                      <a:pt x="1091895" y="135890"/>
                    </a:lnTo>
                    <a:lnTo>
                      <a:pt x="1093279" y="135890"/>
                    </a:lnTo>
                    <a:lnTo>
                      <a:pt x="1093724" y="137160"/>
                    </a:lnTo>
                    <a:lnTo>
                      <a:pt x="1094244" y="137160"/>
                    </a:lnTo>
                    <a:lnTo>
                      <a:pt x="1094384" y="138430"/>
                    </a:lnTo>
                    <a:lnTo>
                      <a:pt x="1094536" y="138430"/>
                    </a:lnTo>
                    <a:lnTo>
                      <a:pt x="1094689" y="139700"/>
                    </a:lnTo>
                    <a:lnTo>
                      <a:pt x="1094536" y="140970"/>
                    </a:lnTo>
                    <a:lnTo>
                      <a:pt x="1094384" y="140970"/>
                    </a:lnTo>
                    <a:lnTo>
                      <a:pt x="1094257" y="142240"/>
                    </a:lnTo>
                    <a:lnTo>
                      <a:pt x="1094105" y="142240"/>
                    </a:lnTo>
                    <a:lnTo>
                      <a:pt x="984326" y="313690"/>
                    </a:lnTo>
                    <a:lnTo>
                      <a:pt x="983881" y="314960"/>
                    </a:lnTo>
                    <a:lnTo>
                      <a:pt x="982802" y="314960"/>
                    </a:lnTo>
                    <a:lnTo>
                      <a:pt x="982179" y="316230"/>
                    </a:lnTo>
                    <a:lnTo>
                      <a:pt x="857796" y="316230"/>
                    </a:lnTo>
                    <a:lnTo>
                      <a:pt x="857186" y="317500"/>
                    </a:lnTo>
                    <a:lnTo>
                      <a:pt x="855903" y="317500"/>
                    </a:lnTo>
                    <a:lnTo>
                      <a:pt x="855611" y="318770"/>
                    </a:lnTo>
                    <a:lnTo>
                      <a:pt x="786244" y="426720"/>
                    </a:lnTo>
                    <a:lnTo>
                      <a:pt x="786091" y="427990"/>
                    </a:lnTo>
                    <a:lnTo>
                      <a:pt x="1059815" y="427990"/>
                    </a:lnTo>
                    <a:lnTo>
                      <a:pt x="1060716" y="426720"/>
                    </a:lnTo>
                    <a:lnTo>
                      <a:pt x="1061580" y="425450"/>
                    </a:lnTo>
                    <a:lnTo>
                      <a:pt x="1062431" y="425450"/>
                    </a:lnTo>
                    <a:lnTo>
                      <a:pt x="1063256" y="424180"/>
                    </a:lnTo>
                    <a:lnTo>
                      <a:pt x="1064056" y="424180"/>
                    </a:lnTo>
                    <a:lnTo>
                      <a:pt x="1065555" y="421640"/>
                    </a:lnTo>
                    <a:lnTo>
                      <a:pt x="1066253" y="420370"/>
                    </a:lnTo>
                    <a:lnTo>
                      <a:pt x="1066927" y="420370"/>
                    </a:lnTo>
                    <a:lnTo>
                      <a:pt x="1067562" y="419100"/>
                    </a:lnTo>
                    <a:lnTo>
                      <a:pt x="1249011" y="134620"/>
                    </a:lnTo>
                    <a:close/>
                  </a:path>
                  <a:path w="2431415" h="511810">
                    <a:moveTo>
                      <a:pt x="1755406" y="203200"/>
                    </a:moveTo>
                    <a:lnTo>
                      <a:pt x="1523060" y="203200"/>
                    </a:lnTo>
                    <a:lnTo>
                      <a:pt x="1455991" y="308610"/>
                    </a:lnTo>
                    <a:lnTo>
                      <a:pt x="1455674" y="308610"/>
                    </a:lnTo>
                    <a:lnTo>
                      <a:pt x="1455534" y="309880"/>
                    </a:lnTo>
                    <a:lnTo>
                      <a:pt x="1455381" y="309880"/>
                    </a:lnTo>
                    <a:lnTo>
                      <a:pt x="1455229" y="311150"/>
                    </a:lnTo>
                    <a:lnTo>
                      <a:pt x="1455381" y="312420"/>
                    </a:lnTo>
                    <a:lnTo>
                      <a:pt x="1455547" y="312420"/>
                    </a:lnTo>
                    <a:lnTo>
                      <a:pt x="1455750" y="313690"/>
                    </a:lnTo>
                    <a:lnTo>
                      <a:pt x="1456296" y="313690"/>
                    </a:lnTo>
                    <a:lnTo>
                      <a:pt x="1456766" y="314960"/>
                    </a:lnTo>
                    <a:lnTo>
                      <a:pt x="1457871" y="314960"/>
                    </a:lnTo>
                    <a:lnTo>
                      <a:pt x="1458188" y="316230"/>
                    </a:lnTo>
                    <a:lnTo>
                      <a:pt x="1533474" y="316230"/>
                    </a:lnTo>
                    <a:lnTo>
                      <a:pt x="1534058" y="317500"/>
                    </a:lnTo>
                    <a:lnTo>
                      <a:pt x="1534820" y="317500"/>
                    </a:lnTo>
                    <a:lnTo>
                      <a:pt x="1535239" y="318770"/>
                    </a:lnTo>
                    <a:lnTo>
                      <a:pt x="1535734" y="318770"/>
                    </a:lnTo>
                    <a:lnTo>
                      <a:pt x="1535912" y="320040"/>
                    </a:lnTo>
                    <a:lnTo>
                      <a:pt x="1535976" y="321310"/>
                    </a:lnTo>
                    <a:lnTo>
                      <a:pt x="1535912" y="322580"/>
                    </a:lnTo>
                    <a:lnTo>
                      <a:pt x="1535747" y="322580"/>
                    </a:lnTo>
                    <a:lnTo>
                      <a:pt x="1535353" y="323850"/>
                    </a:lnTo>
                    <a:lnTo>
                      <a:pt x="1500543" y="378460"/>
                    </a:lnTo>
                    <a:lnTo>
                      <a:pt x="1499971" y="378460"/>
                    </a:lnTo>
                    <a:lnTo>
                      <a:pt x="1499717" y="379730"/>
                    </a:lnTo>
                    <a:lnTo>
                      <a:pt x="1646113" y="379730"/>
                    </a:lnTo>
                    <a:lnTo>
                      <a:pt x="1755584" y="208280"/>
                    </a:lnTo>
                    <a:lnTo>
                      <a:pt x="1756029" y="208280"/>
                    </a:lnTo>
                    <a:lnTo>
                      <a:pt x="1756156" y="207010"/>
                    </a:lnTo>
                    <a:lnTo>
                      <a:pt x="1755863" y="204470"/>
                    </a:lnTo>
                    <a:lnTo>
                      <a:pt x="1755571" y="204470"/>
                    </a:lnTo>
                    <a:lnTo>
                      <a:pt x="1755406" y="203200"/>
                    </a:lnTo>
                    <a:close/>
                  </a:path>
                  <a:path w="2431415" h="511810">
                    <a:moveTo>
                      <a:pt x="1753971" y="201930"/>
                    </a:moveTo>
                    <a:lnTo>
                      <a:pt x="1524025" y="201930"/>
                    </a:lnTo>
                    <a:lnTo>
                      <a:pt x="1523758" y="203200"/>
                    </a:lnTo>
                    <a:lnTo>
                      <a:pt x="1754517" y="203200"/>
                    </a:lnTo>
                    <a:lnTo>
                      <a:pt x="1753971" y="201930"/>
                    </a:lnTo>
                    <a:close/>
                  </a:path>
                  <a:path w="2431415" h="511810">
                    <a:moveTo>
                      <a:pt x="754126" y="10160"/>
                    </a:moveTo>
                    <a:lnTo>
                      <a:pt x="308470" y="10160"/>
                    </a:lnTo>
                    <a:lnTo>
                      <a:pt x="305409" y="11430"/>
                    </a:lnTo>
                    <a:lnTo>
                      <a:pt x="754595" y="11430"/>
                    </a:lnTo>
                    <a:lnTo>
                      <a:pt x="754126" y="10160"/>
                    </a:lnTo>
                    <a:close/>
                  </a:path>
                  <a:path w="2431415" h="511810">
                    <a:moveTo>
                      <a:pt x="1308201" y="10160"/>
                    </a:moveTo>
                    <a:lnTo>
                      <a:pt x="863549" y="10160"/>
                    </a:lnTo>
                    <a:lnTo>
                      <a:pt x="860171" y="11430"/>
                    </a:lnTo>
                    <a:lnTo>
                      <a:pt x="1309154" y="11430"/>
                    </a:lnTo>
                    <a:lnTo>
                      <a:pt x="1308201" y="10160"/>
                    </a:lnTo>
                    <a:close/>
                  </a:path>
                  <a:path w="2431415" h="511810">
                    <a:moveTo>
                      <a:pt x="1861540" y="10160"/>
                    </a:moveTo>
                    <a:lnTo>
                      <a:pt x="1417383" y="10160"/>
                    </a:lnTo>
                    <a:lnTo>
                      <a:pt x="1414005" y="11430"/>
                    </a:lnTo>
                    <a:lnTo>
                      <a:pt x="1863001" y="11430"/>
                    </a:lnTo>
                    <a:lnTo>
                      <a:pt x="1861540" y="10160"/>
                    </a:lnTo>
                    <a:close/>
                  </a:path>
                  <a:path w="2431415" h="511810">
                    <a:moveTo>
                      <a:pt x="751065" y="8890"/>
                    </a:moveTo>
                    <a:lnTo>
                      <a:pt x="314617" y="8890"/>
                    </a:lnTo>
                    <a:lnTo>
                      <a:pt x="311531" y="10160"/>
                    </a:lnTo>
                    <a:lnTo>
                      <a:pt x="752119" y="10160"/>
                    </a:lnTo>
                    <a:lnTo>
                      <a:pt x="751065" y="8890"/>
                    </a:lnTo>
                    <a:close/>
                  </a:path>
                  <a:path w="2431415" h="511810">
                    <a:moveTo>
                      <a:pt x="1306156" y="8890"/>
                    </a:moveTo>
                    <a:lnTo>
                      <a:pt x="870369" y="8890"/>
                    </a:lnTo>
                    <a:lnTo>
                      <a:pt x="866952" y="10160"/>
                    </a:lnTo>
                    <a:lnTo>
                      <a:pt x="1306677" y="10160"/>
                    </a:lnTo>
                    <a:lnTo>
                      <a:pt x="1306156" y="8890"/>
                    </a:lnTo>
                    <a:close/>
                  </a:path>
                  <a:path w="2431415" h="511810">
                    <a:moveTo>
                      <a:pt x="1860003" y="8890"/>
                    </a:moveTo>
                    <a:lnTo>
                      <a:pt x="1424203" y="8890"/>
                    </a:lnTo>
                    <a:lnTo>
                      <a:pt x="1420787" y="10160"/>
                    </a:lnTo>
                    <a:lnTo>
                      <a:pt x="1860524" y="10160"/>
                    </a:lnTo>
                    <a:lnTo>
                      <a:pt x="1860003" y="8890"/>
                    </a:lnTo>
                    <a:close/>
                  </a:path>
                  <a:path w="2431415" h="511810">
                    <a:moveTo>
                      <a:pt x="746747" y="7620"/>
                    </a:moveTo>
                    <a:lnTo>
                      <a:pt x="323799" y="7620"/>
                    </a:lnTo>
                    <a:lnTo>
                      <a:pt x="320738" y="8890"/>
                    </a:lnTo>
                    <a:lnTo>
                      <a:pt x="747826" y="8890"/>
                    </a:lnTo>
                    <a:lnTo>
                      <a:pt x="746747" y="7620"/>
                    </a:lnTo>
                    <a:close/>
                  </a:path>
                  <a:path w="2431415" h="511810">
                    <a:moveTo>
                      <a:pt x="1301165" y="7620"/>
                    </a:moveTo>
                    <a:lnTo>
                      <a:pt x="880706" y="7620"/>
                    </a:lnTo>
                    <a:lnTo>
                      <a:pt x="877252" y="8890"/>
                    </a:lnTo>
                    <a:lnTo>
                      <a:pt x="1302308" y="8890"/>
                    </a:lnTo>
                    <a:lnTo>
                      <a:pt x="1301165" y="7620"/>
                    </a:lnTo>
                    <a:close/>
                  </a:path>
                  <a:path w="2431415" h="511810">
                    <a:moveTo>
                      <a:pt x="1855012" y="7620"/>
                    </a:moveTo>
                    <a:lnTo>
                      <a:pt x="1434541" y="7620"/>
                    </a:lnTo>
                    <a:lnTo>
                      <a:pt x="1431086" y="8890"/>
                    </a:lnTo>
                    <a:lnTo>
                      <a:pt x="1856155" y="8890"/>
                    </a:lnTo>
                    <a:lnTo>
                      <a:pt x="1855012" y="7620"/>
                    </a:lnTo>
                    <a:close/>
                  </a:path>
                  <a:path w="2431415" h="511810">
                    <a:moveTo>
                      <a:pt x="1952752" y="2540"/>
                    </a:moveTo>
                    <a:lnTo>
                      <a:pt x="1940623" y="2540"/>
                    </a:lnTo>
                    <a:lnTo>
                      <a:pt x="1940064" y="3810"/>
                    </a:lnTo>
                    <a:lnTo>
                      <a:pt x="1953133" y="3810"/>
                    </a:lnTo>
                    <a:lnTo>
                      <a:pt x="1952752" y="2540"/>
                    </a:lnTo>
                    <a:close/>
                  </a:path>
                  <a:path w="2431415" h="511810">
                    <a:moveTo>
                      <a:pt x="1951418" y="1270"/>
                    </a:moveTo>
                    <a:lnTo>
                      <a:pt x="1942147" y="1270"/>
                    </a:lnTo>
                    <a:lnTo>
                      <a:pt x="1941233" y="2540"/>
                    </a:lnTo>
                    <a:lnTo>
                      <a:pt x="1952117" y="2540"/>
                    </a:lnTo>
                    <a:lnTo>
                      <a:pt x="1951418" y="1270"/>
                    </a:lnTo>
                    <a:close/>
                  </a:path>
                  <a:path w="2431415" h="511810">
                    <a:moveTo>
                      <a:pt x="1948789" y="0"/>
                    </a:moveTo>
                    <a:lnTo>
                      <a:pt x="1944789" y="0"/>
                    </a:lnTo>
                    <a:lnTo>
                      <a:pt x="1944230" y="1270"/>
                    </a:lnTo>
                    <a:lnTo>
                      <a:pt x="1949348" y="1270"/>
                    </a:lnTo>
                    <a:lnTo>
                      <a:pt x="1948789" y="0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 wrap="square" lIns="0" tIns="0" rIns="0" bIns="0" rtlCol="0"/>
              <a:lstStyle/>
              <a:p>
                <a:pPr algn="ctr"/>
                <a:endParaRPr/>
              </a:p>
            </p:txBody>
          </p:sp>
          <p:sp>
            <p:nvSpPr>
              <p:cNvPr id="22" name="Text Box 2">
                <a:hlinkClick r:id="rId2"/>
                <a:extLst>
                  <a:ext uri="{FF2B5EF4-FFF2-40B4-BE49-F238E27FC236}">
                    <a16:creationId xmlns:a16="http://schemas.microsoft.com/office/drawing/2014/main" id="{6C024E46-9235-9D5C-CBA2-094BB1F94C8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32181" y="6292302"/>
                <a:ext cx="1336862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EUROPOS.GROUP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  <p:sp>
            <p:nvSpPr>
              <p:cNvPr id="23" name="Text Box 2">
                <a:extLst>
                  <a:ext uri="{FF2B5EF4-FFF2-40B4-BE49-F238E27FC236}">
                    <a16:creationId xmlns:a16="http://schemas.microsoft.com/office/drawing/2014/main" id="{A6336B7D-C727-A5CE-16C6-4DB08208559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328917" y="6287049"/>
                <a:ext cx="1711455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EUROPOS.RU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</p:grpSp>
        <p:sp>
          <p:nvSpPr>
            <p:cNvPr id="20" name="Text Box 2">
              <a:extLst>
                <a:ext uri="{FF2B5EF4-FFF2-40B4-BE49-F238E27FC236}">
                  <a16:creationId xmlns:a16="http://schemas.microsoft.com/office/drawing/2014/main" id="{62570480-3428-1916-B047-419D9F4381C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6116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EUROPOS.KZ</a:t>
              </a:r>
              <a:endParaRPr lang="x-none" altLang="x-none" sz="1000" dirty="0">
                <a:solidFill>
                  <a:schemeClr val="tx2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0698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7DC663-447B-DF08-F90F-08911F0BD63C}"/>
              </a:ext>
            </a:extLst>
          </p:cNvPr>
          <p:cNvSpPr txBox="1"/>
          <p:nvPr/>
        </p:nvSpPr>
        <p:spPr>
          <a:xfrm>
            <a:off x="4040372" y="204293"/>
            <a:ext cx="737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Применение</a:t>
            </a:r>
          </a:p>
        </p:txBody>
      </p:sp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832181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rPr>
              <a:t>6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9554547" y="587237"/>
            <a:ext cx="2637453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8C40B1-0C75-4967-B7D6-DE43540971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6" b="94774" l="9956" r="899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14" r="18402"/>
          <a:stretch/>
        </p:blipFill>
        <p:spPr>
          <a:xfrm flipH="1">
            <a:off x="5056754" y="1764407"/>
            <a:ext cx="1985402" cy="314224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9570438-2F0C-4A0E-8AC4-5859E7D1F6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65" b="97360" l="9956" r="899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6" r="22101"/>
          <a:stretch/>
        </p:blipFill>
        <p:spPr>
          <a:xfrm>
            <a:off x="2905052" y="1863193"/>
            <a:ext cx="1618926" cy="29951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07C43DF-58BF-403B-BFEC-1E2C9FE06A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65" b="97360" l="9956" r="899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73900" r="23303" b="5497"/>
          <a:stretch/>
        </p:blipFill>
        <p:spPr>
          <a:xfrm>
            <a:off x="1583843" y="4227441"/>
            <a:ext cx="1490148" cy="1490148"/>
          </a:xfrm>
          <a:prstGeom prst="ellipse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43A4F39-C6BB-490C-96F8-45327A6CC19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56" b="94774" l="9956" r="899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959" r="14775" b="64734"/>
          <a:stretch/>
        </p:blipFill>
        <p:spPr>
          <a:xfrm flipH="1" flipV="1">
            <a:off x="5847654" y="4622916"/>
            <a:ext cx="1490148" cy="1490146"/>
          </a:xfrm>
          <a:prstGeom prst="ellipse">
            <a:avLst/>
          </a:prstGeom>
          <a:ln>
            <a:solidFill>
              <a:schemeClr val="accent1"/>
            </a:solidFill>
          </a:ln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FE34916A-5555-4213-8D7D-BC1C0B3E7C38}"/>
              </a:ext>
            </a:extLst>
          </p:cNvPr>
          <p:cNvCxnSpPr>
            <a:cxnSpLocks/>
            <a:endCxn id="11" idx="5"/>
          </p:cNvCxnSpPr>
          <p:nvPr/>
        </p:nvCxnSpPr>
        <p:spPr>
          <a:xfrm flipH="1">
            <a:off x="2855764" y="4517187"/>
            <a:ext cx="1388483" cy="982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36793D87-F48B-4B6B-B366-94BC1BECE979}"/>
              </a:ext>
            </a:extLst>
          </p:cNvPr>
          <p:cNvCxnSpPr>
            <a:cxnSpLocks/>
            <a:endCxn id="12" idx="6"/>
          </p:cNvCxnSpPr>
          <p:nvPr/>
        </p:nvCxnSpPr>
        <p:spPr>
          <a:xfrm>
            <a:off x="5484891" y="4452897"/>
            <a:ext cx="362763" cy="9150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C5E0B4D-F1C1-4599-915D-9BAE5A68E492}"/>
              </a:ext>
            </a:extLst>
          </p:cNvPr>
          <p:cNvSpPr/>
          <p:nvPr/>
        </p:nvSpPr>
        <p:spPr>
          <a:xfrm>
            <a:off x="703584" y="906907"/>
            <a:ext cx="34416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05" marR="4847" algn="ctr">
              <a:spcBef>
                <a:spcPts val="95"/>
              </a:spcBef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Рамки с прямоугольными углами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FE58F26-9E97-4064-A355-470CC46079FA}"/>
              </a:ext>
            </a:extLst>
          </p:cNvPr>
          <p:cNvSpPr/>
          <p:nvPr/>
        </p:nvSpPr>
        <p:spPr>
          <a:xfrm>
            <a:off x="4507088" y="906907"/>
            <a:ext cx="32461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05" marR="4847" algn="ctr">
              <a:spcBef>
                <a:spcPts val="95"/>
              </a:spcBef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Рамки с закругленными углами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051A73D-F8ED-4F9A-BA9F-5D411AB308E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6" t="-2017" r="2266" b="2017"/>
          <a:stretch/>
        </p:blipFill>
        <p:spPr>
          <a:xfrm flipH="1">
            <a:off x="952237" y="2045993"/>
            <a:ext cx="1894091" cy="1894091"/>
          </a:xfrm>
          <a:prstGeom prst="ellipse">
            <a:avLst/>
          </a:prstGeom>
          <a:ln>
            <a:solidFill>
              <a:schemeClr val="accent1"/>
            </a:solidFill>
          </a:ln>
        </p:spPr>
      </p:pic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1EDF9FD5-96E6-4E17-B6B5-8DE547E466D6}"/>
              </a:ext>
            </a:extLst>
          </p:cNvPr>
          <p:cNvCxnSpPr>
            <a:cxnSpLocks/>
            <a:endCxn id="18" idx="1"/>
          </p:cNvCxnSpPr>
          <p:nvPr/>
        </p:nvCxnSpPr>
        <p:spPr>
          <a:xfrm flipH="1" flipV="1">
            <a:off x="2568945" y="2323376"/>
            <a:ext cx="1389924" cy="644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9BB65E09-D58C-4CC3-BAB6-D0FA15F9B66C}"/>
              </a:ext>
            </a:extLst>
          </p:cNvPr>
          <p:cNvGrpSpPr/>
          <p:nvPr/>
        </p:nvGrpSpPr>
        <p:grpSpPr>
          <a:xfrm>
            <a:off x="7564852" y="2003446"/>
            <a:ext cx="3823132" cy="3873276"/>
            <a:chOff x="13798212" y="1656205"/>
            <a:chExt cx="5580187" cy="5653375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90DBC40F-9494-4516-BA9F-4083022F35BD}"/>
                </a:ext>
              </a:extLst>
            </p:cNvPr>
            <p:cNvGrpSpPr/>
            <p:nvPr/>
          </p:nvGrpSpPr>
          <p:grpSpPr>
            <a:xfrm>
              <a:off x="13798212" y="1656205"/>
              <a:ext cx="3329959" cy="5653375"/>
              <a:chOff x="295172" y="1453891"/>
              <a:chExt cx="3329959" cy="5653375"/>
            </a:xfrm>
          </p:grpSpPr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F90BE27B-42C8-405D-A381-115A71E13D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5172" y="1453891"/>
                <a:ext cx="2671105" cy="5342209"/>
              </a:xfrm>
              <a:prstGeom prst="rect">
                <a:avLst/>
              </a:prstGeom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686DC4D2-939A-467D-88FC-D8284DA196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5556" b="100000" l="9901" r="8998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100"/>
              <a:stretch/>
            </p:blipFill>
            <p:spPr>
              <a:xfrm>
                <a:off x="1704614" y="1765057"/>
                <a:ext cx="1920517" cy="5342209"/>
              </a:xfrm>
              <a:prstGeom prst="rect">
                <a:avLst/>
              </a:prstGeom>
            </p:spPr>
          </p:pic>
        </p:grp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9A88B789-3E33-44AF-BD76-EC1CB656F3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590" t="-10663" r="-11577" b="-419"/>
            <a:stretch/>
          </p:blipFill>
          <p:spPr>
            <a:xfrm>
              <a:off x="16435851" y="2580860"/>
              <a:ext cx="2942548" cy="2813739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</p:pic>
        <p:cxnSp>
          <p:nvCxnSpPr>
            <p:cNvPr id="23" name="Прямая соединительная линия 22">
              <a:extLst>
                <a:ext uri="{FF2B5EF4-FFF2-40B4-BE49-F238E27FC236}">
                  <a16:creationId xmlns:a16="http://schemas.microsoft.com/office/drawing/2014/main" id="{FFCDD855-17D5-4CCC-89C0-04B613D79B28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>
              <a:off x="16167912" y="2760544"/>
              <a:ext cx="698866" cy="2323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6EA3B51-251D-4BAA-BC73-B4E4DA407F5B}"/>
                </a:ext>
              </a:extLst>
            </p:cNvPr>
            <p:cNvSpPr txBox="1"/>
            <p:nvPr/>
          </p:nvSpPr>
          <p:spPr>
            <a:xfrm>
              <a:off x="14624258" y="2115790"/>
              <a:ext cx="434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A3</a:t>
              </a:r>
              <a:endParaRPr lang="ru-RU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C3DED27-ED5B-429E-A7ED-EC9E4D273267}"/>
                </a:ext>
              </a:extLst>
            </p:cNvPr>
            <p:cNvSpPr txBox="1"/>
            <p:nvPr/>
          </p:nvSpPr>
          <p:spPr>
            <a:xfrm>
              <a:off x="15379638" y="2438282"/>
              <a:ext cx="5897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A4</a:t>
              </a:r>
              <a:endParaRPr lang="ru-RU" dirty="0"/>
            </a:p>
          </p:txBody>
        </p:sp>
      </p:grp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2399DDD-155A-4C54-9B1E-7ADA112E01BD}"/>
              </a:ext>
            </a:extLst>
          </p:cNvPr>
          <p:cNvSpPr/>
          <p:nvPr/>
        </p:nvSpPr>
        <p:spPr>
          <a:xfrm>
            <a:off x="8130798" y="933227"/>
            <a:ext cx="2878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05" marR="4847" algn="ctr">
              <a:spcBef>
                <a:spcPts val="95"/>
              </a:spcBef>
            </a:pPr>
            <a:r>
              <a:rPr lang="ru-RU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Рекламные стойки с клик-рамами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13A1131-C4F8-16B0-9443-26818644A18A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D7F758F5-5280-DB3D-FE40-80C3B55DE0C0}"/>
                </a:ext>
              </a:extLst>
            </p:cNvPr>
            <p:cNvGrpSpPr/>
            <p:nvPr/>
          </p:nvGrpSpPr>
          <p:grpSpPr>
            <a:xfrm>
              <a:off x="832181" y="6287049"/>
              <a:ext cx="10517006" cy="244865"/>
              <a:chOff x="832181" y="6287049"/>
              <a:chExt cx="10517006" cy="244865"/>
            </a:xfrm>
          </p:grpSpPr>
          <p:sp>
            <p:nvSpPr>
              <p:cNvPr id="30" name="object 4">
                <a:extLst>
                  <a:ext uri="{FF2B5EF4-FFF2-40B4-BE49-F238E27FC236}">
                    <a16:creationId xmlns:a16="http://schemas.microsoft.com/office/drawing/2014/main" id="{5DB09F4F-CA08-2759-CA57-BEA76FDDBE49}"/>
                  </a:ext>
                </a:extLst>
              </p:cNvPr>
              <p:cNvSpPr/>
              <p:nvPr/>
            </p:nvSpPr>
            <p:spPr>
              <a:xfrm>
                <a:off x="10512870" y="6355871"/>
                <a:ext cx="836317" cy="176043"/>
              </a:xfrm>
              <a:custGeom>
                <a:avLst/>
                <a:gdLst/>
                <a:ahLst/>
                <a:cxnLst/>
                <a:rect l="l" t="t" r="r" b="b"/>
                <a:pathLst>
                  <a:path w="2431415" h="511810">
                    <a:moveTo>
                      <a:pt x="2099118" y="393700"/>
                    </a:moveTo>
                    <a:lnTo>
                      <a:pt x="1901494" y="393700"/>
                    </a:lnTo>
                    <a:lnTo>
                      <a:pt x="1902599" y="394970"/>
                    </a:lnTo>
                    <a:lnTo>
                      <a:pt x="1905812" y="394970"/>
                    </a:lnTo>
                    <a:lnTo>
                      <a:pt x="1906854" y="396240"/>
                    </a:lnTo>
                    <a:lnTo>
                      <a:pt x="1907882" y="396240"/>
                    </a:lnTo>
                    <a:lnTo>
                      <a:pt x="1908898" y="397510"/>
                    </a:lnTo>
                    <a:lnTo>
                      <a:pt x="2127719" y="511810"/>
                    </a:lnTo>
                    <a:lnTo>
                      <a:pt x="2135695" y="511810"/>
                    </a:lnTo>
                    <a:lnTo>
                      <a:pt x="2136406" y="510540"/>
                    </a:lnTo>
                    <a:lnTo>
                      <a:pt x="2137270" y="510540"/>
                    </a:lnTo>
                    <a:lnTo>
                      <a:pt x="2137841" y="509270"/>
                    </a:lnTo>
                    <a:lnTo>
                      <a:pt x="2138349" y="509270"/>
                    </a:lnTo>
                    <a:lnTo>
                      <a:pt x="2138781" y="508000"/>
                    </a:lnTo>
                    <a:lnTo>
                      <a:pt x="2139022" y="508000"/>
                    </a:lnTo>
                    <a:lnTo>
                      <a:pt x="2139226" y="506730"/>
                    </a:lnTo>
                    <a:lnTo>
                      <a:pt x="2139391" y="506730"/>
                    </a:lnTo>
                    <a:lnTo>
                      <a:pt x="2139569" y="505460"/>
                    </a:lnTo>
                    <a:lnTo>
                      <a:pt x="2139416" y="501650"/>
                    </a:lnTo>
                    <a:lnTo>
                      <a:pt x="2139251" y="501650"/>
                    </a:lnTo>
                    <a:lnTo>
                      <a:pt x="2099118" y="393700"/>
                    </a:lnTo>
                    <a:close/>
                  </a:path>
                  <a:path w="2431415" h="511810">
                    <a:moveTo>
                      <a:pt x="1634756" y="509270"/>
                    </a:moveTo>
                    <a:lnTo>
                      <a:pt x="1628533" y="509270"/>
                    </a:lnTo>
                    <a:lnTo>
                      <a:pt x="1629067" y="510540"/>
                    </a:lnTo>
                    <a:lnTo>
                      <a:pt x="1634210" y="510540"/>
                    </a:lnTo>
                    <a:lnTo>
                      <a:pt x="1634756" y="509270"/>
                    </a:lnTo>
                    <a:close/>
                  </a:path>
                  <a:path w="2431415" h="511810">
                    <a:moveTo>
                      <a:pt x="1953666" y="3810"/>
                    </a:moveTo>
                    <a:lnTo>
                      <a:pt x="1939747" y="3810"/>
                    </a:lnTo>
                    <a:lnTo>
                      <a:pt x="1624596" y="497840"/>
                    </a:lnTo>
                    <a:lnTo>
                      <a:pt x="1624190" y="499110"/>
                    </a:lnTo>
                    <a:lnTo>
                      <a:pt x="1623783" y="499110"/>
                    </a:lnTo>
                    <a:lnTo>
                      <a:pt x="1623637" y="500380"/>
                    </a:lnTo>
                    <a:lnTo>
                      <a:pt x="1623574" y="502920"/>
                    </a:lnTo>
                    <a:lnTo>
                      <a:pt x="1623656" y="504190"/>
                    </a:lnTo>
                    <a:lnTo>
                      <a:pt x="1623809" y="504190"/>
                    </a:lnTo>
                    <a:lnTo>
                      <a:pt x="1623999" y="505460"/>
                    </a:lnTo>
                    <a:lnTo>
                      <a:pt x="1624355" y="505460"/>
                    </a:lnTo>
                    <a:lnTo>
                      <a:pt x="1624952" y="506730"/>
                    </a:lnTo>
                    <a:lnTo>
                      <a:pt x="1625307" y="508000"/>
                    </a:lnTo>
                    <a:lnTo>
                      <a:pt x="1626323" y="508000"/>
                    </a:lnTo>
                    <a:lnTo>
                      <a:pt x="1627009" y="509270"/>
                    </a:lnTo>
                    <a:lnTo>
                      <a:pt x="1635290" y="509270"/>
                    </a:lnTo>
                    <a:lnTo>
                      <a:pt x="1879333" y="396240"/>
                    </a:lnTo>
                    <a:lnTo>
                      <a:pt x="1880374" y="396240"/>
                    </a:lnTo>
                    <a:lnTo>
                      <a:pt x="1881428" y="394970"/>
                    </a:lnTo>
                    <a:lnTo>
                      <a:pt x="1884667" y="394970"/>
                    </a:lnTo>
                    <a:lnTo>
                      <a:pt x="1885759" y="393700"/>
                    </a:lnTo>
                    <a:lnTo>
                      <a:pt x="2099118" y="393700"/>
                    </a:lnTo>
                    <a:lnTo>
                      <a:pt x="2072678" y="322580"/>
                    </a:lnTo>
                    <a:lnTo>
                      <a:pt x="2072347" y="321310"/>
                    </a:lnTo>
                    <a:lnTo>
                      <a:pt x="2072220" y="321310"/>
                    </a:lnTo>
                    <a:lnTo>
                      <a:pt x="2072005" y="320040"/>
                    </a:lnTo>
                    <a:lnTo>
                      <a:pt x="2072055" y="314960"/>
                    </a:lnTo>
                    <a:lnTo>
                      <a:pt x="2072144" y="313690"/>
                    </a:lnTo>
                    <a:lnTo>
                      <a:pt x="2072589" y="312420"/>
                    </a:lnTo>
                    <a:lnTo>
                      <a:pt x="2072970" y="311150"/>
                    </a:lnTo>
                    <a:lnTo>
                      <a:pt x="2073427" y="309880"/>
                    </a:lnTo>
                    <a:lnTo>
                      <a:pt x="2073681" y="309880"/>
                    </a:lnTo>
                    <a:lnTo>
                      <a:pt x="2074240" y="308610"/>
                    </a:lnTo>
                    <a:lnTo>
                      <a:pt x="2074887" y="307340"/>
                    </a:lnTo>
                    <a:lnTo>
                      <a:pt x="2075586" y="307340"/>
                    </a:lnTo>
                    <a:lnTo>
                      <a:pt x="2075954" y="306070"/>
                    </a:lnTo>
                    <a:lnTo>
                      <a:pt x="2076348" y="306070"/>
                    </a:lnTo>
                    <a:lnTo>
                      <a:pt x="2077161" y="304800"/>
                    </a:lnTo>
                    <a:lnTo>
                      <a:pt x="2078037" y="304800"/>
                    </a:lnTo>
                    <a:lnTo>
                      <a:pt x="2078964" y="303530"/>
                    </a:lnTo>
                    <a:lnTo>
                      <a:pt x="2079942" y="303530"/>
                    </a:lnTo>
                    <a:lnTo>
                      <a:pt x="2080958" y="302260"/>
                    </a:lnTo>
                    <a:lnTo>
                      <a:pt x="2427300" y="142240"/>
                    </a:lnTo>
                    <a:lnTo>
                      <a:pt x="2428265" y="140970"/>
                    </a:lnTo>
                    <a:lnTo>
                      <a:pt x="2428938" y="140970"/>
                    </a:lnTo>
                    <a:lnTo>
                      <a:pt x="2429548" y="139700"/>
                    </a:lnTo>
                    <a:lnTo>
                      <a:pt x="2430081" y="139700"/>
                    </a:lnTo>
                    <a:lnTo>
                      <a:pt x="2430399" y="138430"/>
                    </a:lnTo>
                    <a:lnTo>
                      <a:pt x="2430678" y="138430"/>
                    </a:lnTo>
                    <a:lnTo>
                      <a:pt x="2430919" y="137160"/>
                    </a:lnTo>
                    <a:lnTo>
                      <a:pt x="2431313" y="137160"/>
                    </a:lnTo>
                    <a:lnTo>
                      <a:pt x="2431338" y="132080"/>
                    </a:lnTo>
                    <a:lnTo>
                      <a:pt x="2431186" y="132080"/>
                    </a:lnTo>
                    <a:lnTo>
                      <a:pt x="2430983" y="130810"/>
                    </a:lnTo>
                    <a:lnTo>
                      <a:pt x="2430602" y="130810"/>
                    </a:lnTo>
                    <a:lnTo>
                      <a:pt x="2430322" y="129540"/>
                    </a:lnTo>
                    <a:lnTo>
                      <a:pt x="2429814" y="129540"/>
                    </a:lnTo>
                    <a:lnTo>
                      <a:pt x="2429243" y="128270"/>
                    </a:lnTo>
                    <a:lnTo>
                      <a:pt x="2428608" y="128270"/>
                    </a:lnTo>
                    <a:lnTo>
                      <a:pt x="2427668" y="127000"/>
                    </a:lnTo>
                    <a:lnTo>
                      <a:pt x="2426106" y="127000"/>
                    </a:lnTo>
                    <a:lnTo>
                      <a:pt x="2424988" y="125730"/>
                    </a:lnTo>
                    <a:lnTo>
                      <a:pt x="2005863" y="125730"/>
                    </a:lnTo>
                    <a:lnTo>
                      <a:pt x="2004771" y="124460"/>
                    </a:lnTo>
                    <a:lnTo>
                      <a:pt x="2003196" y="124460"/>
                    </a:lnTo>
                    <a:lnTo>
                      <a:pt x="2002688" y="123190"/>
                    </a:lnTo>
                    <a:lnTo>
                      <a:pt x="2001697" y="123190"/>
                    </a:lnTo>
                    <a:lnTo>
                      <a:pt x="2000758" y="121920"/>
                    </a:lnTo>
                    <a:lnTo>
                      <a:pt x="1999449" y="121920"/>
                    </a:lnTo>
                    <a:lnTo>
                      <a:pt x="1998637" y="120650"/>
                    </a:lnTo>
                    <a:lnTo>
                      <a:pt x="1998256" y="120650"/>
                    </a:lnTo>
                    <a:lnTo>
                      <a:pt x="1997202" y="118110"/>
                    </a:lnTo>
                    <a:lnTo>
                      <a:pt x="1996884" y="118110"/>
                    </a:lnTo>
                    <a:lnTo>
                      <a:pt x="1996300" y="116840"/>
                    </a:lnTo>
                    <a:lnTo>
                      <a:pt x="1996033" y="116840"/>
                    </a:lnTo>
                    <a:lnTo>
                      <a:pt x="1954593" y="5080"/>
                    </a:lnTo>
                    <a:lnTo>
                      <a:pt x="1954250" y="5080"/>
                    </a:lnTo>
                    <a:lnTo>
                      <a:pt x="1953666" y="3810"/>
                    </a:lnTo>
                    <a:close/>
                  </a:path>
                  <a:path w="2431415" h="511810">
                    <a:moveTo>
                      <a:pt x="444957" y="502920"/>
                    </a:moveTo>
                    <a:lnTo>
                      <a:pt x="45097" y="502920"/>
                    </a:lnTo>
                    <a:lnTo>
                      <a:pt x="48336" y="504190"/>
                    </a:lnTo>
                    <a:lnTo>
                      <a:pt x="444957" y="502920"/>
                    </a:lnTo>
                    <a:close/>
                  </a:path>
                  <a:path w="2431415" h="511810">
                    <a:moveTo>
                      <a:pt x="615670" y="502920"/>
                    </a:moveTo>
                    <a:lnTo>
                      <a:pt x="520611" y="502920"/>
                    </a:lnTo>
                    <a:lnTo>
                      <a:pt x="521271" y="504190"/>
                    </a:lnTo>
                    <a:lnTo>
                      <a:pt x="612216" y="504190"/>
                    </a:lnTo>
                    <a:lnTo>
                      <a:pt x="615670" y="502920"/>
                    </a:lnTo>
                    <a:close/>
                  </a:path>
                  <a:path w="2431415" h="511810">
                    <a:moveTo>
                      <a:pt x="1552511" y="502920"/>
                    </a:moveTo>
                    <a:lnTo>
                      <a:pt x="1152918" y="502920"/>
                    </a:lnTo>
                    <a:lnTo>
                      <a:pt x="1154645" y="504190"/>
                    </a:lnTo>
                    <a:lnTo>
                      <a:pt x="1552511" y="502920"/>
                    </a:lnTo>
                    <a:close/>
                  </a:path>
                  <a:path w="2431415" h="511810">
                    <a:moveTo>
                      <a:pt x="451078" y="501650"/>
                    </a:moveTo>
                    <a:lnTo>
                      <a:pt x="36956" y="501650"/>
                    </a:lnTo>
                    <a:lnTo>
                      <a:pt x="38569" y="502920"/>
                    </a:lnTo>
                    <a:lnTo>
                      <a:pt x="449046" y="502920"/>
                    </a:lnTo>
                    <a:lnTo>
                      <a:pt x="451078" y="501650"/>
                    </a:lnTo>
                    <a:close/>
                  </a:path>
                  <a:path w="2431415" h="511810">
                    <a:moveTo>
                      <a:pt x="625970" y="501650"/>
                    </a:moveTo>
                    <a:lnTo>
                      <a:pt x="518426" y="501650"/>
                    </a:lnTo>
                    <a:lnTo>
                      <a:pt x="518934" y="502920"/>
                    </a:lnTo>
                    <a:lnTo>
                      <a:pt x="622554" y="502920"/>
                    </a:lnTo>
                    <a:lnTo>
                      <a:pt x="625970" y="501650"/>
                    </a:lnTo>
                    <a:close/>
                  </a:path>
                  <a:path w="2431415" h="511810">
                    <a:moveTo>
                      <a:pt x="1559280" y="501650"/>
                    </a:moveTo>
                    <a:lnTo>
                      <a:pt x="1146124" y="501650"/>
                    </a:lnTo>
                    <a:lnTo>
                      <a:pt x="1147813" y="502920"/>
                    </a:lnTo>
                    <a:lnTo>
                      <a:pt x="1558175" y="502920"/>
                    </a:lnTo>
                    <a:lnTo>
                      <a:pt x="1559280" y="501650"/>
                    </a:lnTo>
                    <a:close/>
                  </a:path>
                  <a:path w="2431415" h="511810">
                    <a:moveTo>
                      <a:pt x="454063" y="500380"/>
                    </a:moveTo>
                    <a:lnTo>
                      <a:pt x="33718" y="500380"/>
                    </a:lnTo>
                    <a:lnTo>
                      <a:pt x="35331" y="501650"/>
                    </a:lnTo>
                    <a:lnTo>
                      <a:pt x="453072" y="501650"/>
                    </a:lnTo>
                    <a:lnTo>
                      <a:pt x="454063" y="500380"/>
                    </a:lnTo>
                    <a:close/>
                  </a:path>
                  <a:path w="2431415" h="511810">
                    <a:moveTo>
                      <a:pt x="632752" y="500380"/>
                    </a:moveTo>
                    <a:lnTo>
                      <a:pt x="517461" y="500380"/>
                    </a:lnTo>
                    <a:lnTo>
                      <a:pt x="517613" y="501650"/>
                    </a:lnTo>
                    <a:lnTo>
                      <a:pt x="629373" y="501650"/>
                    </a:lnTo>
                    <a:lnTo>
                      <a:pt x="632752" y="500380"/>
                    </a:lnTo>
                    <a:close/>
                  </a:path>
                  <a:path w="2431415" h="511810">
                    <a:moveTo>
                      <a:pt x="1562506" y="500380"/>
                    </a:moveTo>
                    <a:lnTo>
                      <a:pt x="1141171" y="500380"/>
                    </a:lnTo>
                    <a:lnTo>
                      <a:pt x="1142796" y="501650"/>
                    </a:lnTo>
                    <a:lnTo>
                      <a:pt x="1561439" y="501650"/>
                    </a:lnTo>
                    <a:lnTo>
                      <a:pt x="1562506" y="500380"/>
                    </a:lnTo>
                    <a:close/>
                  </a:path>
                  <a:path w="2431415" h="511810">
                    <a:moveTo>
                      <a:pt x="755510" y="11430"/>
                    </a:moveTo>
                    <a:lnTo>
                      <a:pt x="302361" y="11430"/>
                    </a:lnTo>
                    <a:lnTo>
                      <a:pt x="293319" y="15240"/>
                    </a:lnTo>
                    <a:lnTo>
                      <a:pt x="287451" y="17780"/>
                    </a:lnTo>
                    <a:lnTo>
                      <a:pt x="281736" y="20320"/>
                    </a:lnTo>
                    <a:lnTo>
                      <a:pt x="278942" y="21590"/>
                    </a:lnTo>
                    <a:lnTo>
                      <a:pt x="276212" y="24130"/>
                    </a:lnTo>
                    <a:lnTo>
                      <a:pt x="270929" y="26670"/>
                    </a:lnTo>
                    <a:lnTo>
                      <a:pt x="268389" y="29210"/>
                    </a:lnTo>
                    <a:lnTo>
                      <a:pt x="265912" y="31750"/>
                    </a:lnTo>
                    <a:lnTo>
                      <a:pt x="263499" y="33020"/>
                    </a:lnTo>
                    <a:lnTo>
                      <a:pt x="261162" y="35560"/>
                    </a:lnTo>
                    <a:lnTo>
                      <a:pt x="258914" y="38100"/>
                    </a:lnTo>
                    <a:lnTo>
                      <a:pt x="256743" y="39370"/>
                    </a:lnTo>
                    <a:lnTo>
                      <a:pt x="7746" y="426720"/>
                    </a:lnTo>
                    <a:lnTo>
                      <a:pt x="6096" y="429260"/>
                    </a:lnTo>
                    <a:lnTo>
                      <a:pt x="5334" y="430530"/>
                    </a:lnTo>
                    <a:lnTo>
                      <a:pt x="4622" y="431800"/>
                    </a:lnTo>
                    <a:lnTo>
                      <a:pt x="3937" y="434340"/>
                    </a:lnTo>
                    <a:lnTo>
                      <a:pt x="3314" y="435610"/>
                    </a:lnTo>
                    <a:lnTo>
                      <a:pt x="2730" y="436880"/>
                    </a:lnTo>
                    <a:lnTo>
                      <a:pt x="2197" y="438150"/>
                    </a:lnTo>
                    <a:lnTo>
                      <a:pt x="1714" y="440690"/>
                    </a:lnTo>
                    <a:lnTo>
                      <a:pt x="1295" y="441960"/>
                    </a:lnTo>
                    <a:lnTo>
                      <a:pt x="914" y="443230"/>
                    </a:lnTo>
                    <a:lnTo>
                      <a:pt x="596" y="445770"/>
                    </a:lnTo>
                    <a:lnTo>
                      <a:pt x="342" y="447040"/>
                    </a:lnTo>
                    <a:lnTo>
                      <a:pt x="139" y="448310"/>
                    </a:lnTo>
                    <a:lnTo>
                      <a:pt x="63" y="449580"/>
                    </a:lnTo>
                    <a:lnTo>
                      <a:pt x="0" y="457200"/>
                    </a:lnTo>
                    <a:lnTo>
                      <a:pt x="139" y="458470"/>
                    </a:lnTo>
                    <a:lnTo>
                      <a:pt x="342" y="461010"/>
                    </a:lnTo>
                    <a:lnTo>
                      <a:pt x="609" y="462280"/>
                    </a:lnTo>
                    <a:lnTo>
                      <a:pt x="927" y="463550"/>
                    </a:lnTo>
                    <a:lnTo>
                      <a:pt x="1295" y="466090"/>
                    </a:lnTo>
                    <a:lnTo>
                      <a:pt x="1727" y="467360"/>
                    </a:lnTo>
                    <a:lnTo>
                      <a:pt x="2197" y="468630"/>
                    </a:lnTo>
                    <a:lnTo>
                      <a:pt x="2730" y="469900"/>
                    </a:lnTo>
                    <a:lnTo>
                      <a:pt x="3302" y="472440"/>
                    </a:lnTo>
                    <a:lnTo>
                      <a:pt x="10502" y="483870"/>
                    </a:lnTo>
                    <a:lnTo>
                      <a:pt x="11556" y="486410"/>
                    </a:lnTo>
                    <a:lnTo>
                      <a:pt x="12649" y="486410"/>
                    </a:lnTo>
                    <a:lnTo>
                      <a:pt x="13792" y="487680"/>
                    </a:lnTo>
                    <a:lnTo>
                      <a:pt x="14973" y="488950"/>
                    </a:lnTo>
                    <a:lnTo>
                      <a:pt x="16205" y="490220"/>
                    </a:lnTo>
                    <a:lnTo>
                      <a:pt x="17475" y="491490"/>
                    </a:lnTo>
                    <a:lnTo>
                      <a:pt x="18796" y="492760"/>
                    </a:lnTo>
                    <a:lnTo>
                      <a:pt x="21539" y="495300"/>
                    </a:lnTo>
                    <a:lnTo>
                      <a:pt x="22974" y="495300"/>
                    </a:lnTo>
                    <a:lnTo>
                      <a:pt x="25920" y="497840"/>
                    </a:lnTo>
                    <a:lnTo>
                      <a:pt x="27431" y="497840"/>
                    </a:lnTo>
                    <a:lnTo>
                      <a:pt x="30543" y="500380"/>
                    </a:lnTo>
                    <a:lnTo>
                      <a:pt x="455993" y="500380"/>
                    </a:lnTo>
                    <a:lnTo>
                      <a:pt x="456933" y="499110"/>
                    </a:lnTo>
                    <a:lnTo>
                      <a:pt x="458787" y="499110"/>
                    </a:lnTo>
                    <a:lnTo>
                      <a:pt x="460540" y="497840"/>
                    </a:lnTo>
                    <a:lnTo>
                      <a:pt x="461391" y="496570"/>
                    </a:lnTo>
                    <a:lnTo>
                      <a:pt x="462216" y="496570"/>
                    </a:lnTo>
                    <a:lnTo>
                      <a:pt x="463016" y="495300"/>
                    </a:lnTo>
                    <a:lnTo>
                      <a:pt x="464553" y="494030"/>
                    </a:lnTo>
                    <a:lnTo>
                      <a:pt x="465277" y="492760"/>
                    </a:lnTo>
                    <a:lnTo>
                      <a:pt x="465975" y="492760"/>
                    </a:lnTo>
                    <a:lnTo>
                      <a:pt x="467283" y="490220"/>
                    </a:lnTo>
                    <a:lnTo>
                      <a:pt x="467893" y="490220"/>
                    </a:lnTo>
                    <a:lnTo>
                      <a:pt x="469036" y="487680"/>
                    </a:lnTo>
                    <a:lnTo>
                      <a:pt x="533107" y="387350"/>
                    </a:lnTo>
                    <a:lnTo>
                      <a:pt x="533438" y="387350"/>
                    </a:lnTo>
                    <a:lnTo>
                      <a:pt x="533730" y="386080"/>
                    </a:lnTo>
                    <a:lnTo>
                      <a:pt x="533857" y="386080"/>
                    </a:lnTo>
                    <a:lnTo>
                      <a:pt x="533717" y="383540"/>
                    </a:lnTo>
                    <a:lnTo>
                      <a:pt x="533438" y="383540"/>
                    </a:lnTo>
                    <a:lnTo>
                      <a:pt x="533107" y="382270"/>
                    </a:lnTo>
                    <a:lnTo>
                      <a:pt x="532587" y="382270"/>
                    </a:lnTo>
                    <a:lnTo>
                      <a:pt x="532345" y="381000"/>
                    </a:lnTo>
                    <a:lnTo>
                      <a:pt x="530123" y="381000"/>
                    </a:lnTo>
                    <a:lnTo>
                      <a:pt x="529272" y="379730"/>
                    </a:lnTo>
                    <a:lnTo>
                      <a:pt x="190601" y="379730"/>
                    </a:lnTo>
                    <a:lnTo>
                      <a:pt x="190055" y="378460"/>
                    </a:lnTo>
                    <a:lnTo>
                      <a:pt x="189369" y="378460"/>
                    </a:lnTo>
                    <a:lnTo>
                      <a:pt x="189001" y="377190"/>
                    </a:lnTo>
                    <a:lnTo>
                      <a:pt x="188658" y="377190"/>
                    </a:lnTo>
                    <a:lnTo>
                      <a:pt x="188518" y="375920"/>
                    </a:lnTo>
                    <a:lnTo>
                      <a:pt x="188391" y="375920"/>
                    </a:lnTo>
                    <a:lnTo>
                      <a:pt x="188709" y="373380"/>
                    </a:lnTo>
                    <a:lnTo>
                      <a:pt x="188912" y="373380"/>
                    </a:lnTo>
                    <a:lnTo>
                      <a:pt x="189166" y="372110"/>
                    </a:lnTo>
                    <a:lnTo>
                      <a:pt x="228866" y="309880"/>
                    </a:lnTo>
                    <a:lnTo>
                      <a:pt x="229958" y="309880"/>
                    </a:lnTo>
                    <a:lnTo>
                      <a:pt x="230543" y="308610"/>
                    </a:lnTo>
                    <a:lnTo>
                      <a:pt x="582777" y="308610"/>
                    </a:lnTo>
                    <a:lnTo>
                      <a:pt x="583552" y="307340"/>
                    </a:lnTo>
                    <a:lnTo>
                      <a:pt x="584758" y="307340"/>
                    </a:lnTo>
                    <a:lnTo>
                      <a:pt x="584974" y="306070"/>
                    </a:lnTo>
                    <a:lnTo>
                      <a:pt x="585279" y="306070"/>
                    </a:lnTo>
                    <a:lnTo>
                      <a:pt x="642531" y="215900"/>
                    </a:lnTo>
                    <a:lnTo>
                      <a:pt x="642975" y="215900"/>
                    </a:lnTo>
                    <a:lnTo>
                      <a:pt x="643102" y="214630"/>
                    </a:lnTo>
                    <a:lnTo>
                      <a:pt x="642810" y="212090"/>
                    </a:lnTo>
                    <a:lnTo>
                      <a:pt x="642531" y="212090"/>
                    </a:lnTo>
                    <a:lnTo>
                      <a:pt x="642353" y="210820"/>
                    </a:lnTo>
                    <a:lnTo>
                      <a:pt x="641718" y="210820"/>
                    </a:lnTo>
                    <a:lnTo>
                      <a:pt x="641197" y="209550"/>
                    </a:lnTo>
                    <a:lnTo>
                      <a:pt x="301396" y="209550"/>
                    </a:lnTo>
                    <a:lnTo>
                      <a:pt x="300913" y="208280"/>
                    </a:lnTo>
                    <a:lnTo>
                      <a:pt x="299173" y="208280"/>
                    </a:lnTo>
                    <a:lnTo>
                      <a:pt x="298932" y="207010"/>
                    </a:lnTo>
                    <a:lnTo>
                      <a:pt x="298323" y="207010"/>
                    </a:lnTo>
                    <a:lnTo>
                      <a:pt x="298018" y="205740"/>
                    </a:lnTo>
                    <a:lnTo>
                      <a:pt x="297764" y="205740"/>
                    </a:lnTo>
                    <a:lnTo>
                      <a:pt x="297891" y="203200"/>
                    </a:lnTo>
                    <a:lnTo>
                      <a:pt x="298157" y="201930"/>
                    </a:lnTo>
                    <a:lnTo>
                      <a:pt x="298411" y="201930"/>
                    </a:lnTo>
                    <a:lnTo>
                      <a:pt x="339712" y="137160"/>
                    </a:lnTo>
                    <a:lnTo>
                      <a:pt x="340156" y="135890"/>
                    </a:lnTo>
                    <a:lnTo>
                      <a:pt x="341541" y="135890"/>
                    </a:lnTo>
                    <a:lnTo>
                      <a:pt x="342011" y="134620"/>
                    </a:lnTo>
                    <a:lnTo>
                      <a:pt x="694397" y="134620"/>
                    </a:lnTo>
                    <a:lnTo>
                      <a:pt x="694969" y="133350"/>
                    </a:lnTo>
                    <a:lnTo>
                      <a:pt x="695706" y="133350"/>
                    </a:lnTo>
                    <a:lnTo>
                      <a:pt x="696112" y="132080"/>
                    </a:lnTo>
                    <a:lnTo>
                      <a:pt x="759472" y="33020"/>
                    </a:lnTo>
                    <a:lnTo>
                      <a:pt x="759993" y="31750"/>
                    </a:lnTo>
                    <a:lnTo>
                      <a:pt x="760463" y="31750"/>
                    </a:lnTo>
                    <a:lnTo>
                      <a:pt x="760869" y="30480"/>
                    </a:lnTo>
                    <a:lnTo>
                      <a:pt x="761047" y="29210"/>
                    </a:lnTo>
                    <a:lnTo>
                      <a:pt x="761339" y="29210"/>
                    </a:lnTo>
                    <a:lnTo>
                      <a:pt x="761466" y="27940"/>
                    </a:lnTo>
                    <a:lnTo>
                      <a:pt x="761657" y="26670"/>
                    </a:lnTo>
                    <a:lnTo>
                      <a:pt x="761657" y="22860"/>
                    </a:lnTo>
                    <a:lnTo>
                      <a:pt x="761466" y="21590"/>
                    </a:lnTo>
                    <a:lnTo>
                      <a:pt x="761199" y="20320"/>
                    </a:lnTo>
                    <a:lnTo>
                      <a:pt x="760869" y="19050"/>
                    </a:lnTo>
                    <a:lnTo>
                      <a:pt x="760247" y="17780"/>
                    </a:lnTo>
                    <a:lnTo>
                      <a:pt x="759764" y="16510"/>
                    </a:lnTo>
                    <a:lnTo>
                      <a:pt x="759218" y="15240"/>
                    </a:lnTo>
                    <a:lnTo>
                      <a:pt x="758609" y="15240"/>
                    </a:lnTo>
                    <a:lnTo>
                      <a:pt x="757923" y="13970"/>
                    </a:lnTo>
                    <a:lnTo>
                      <a:pt x="757186" y="12700"/>
                    </a:lnTo>
                    <a:lnTo>
                      <a:pt x="756373" y="12700"/>
                    </a:lnTo>
                    <a:lnTo>
                      <a:pt x="755510" y="11430"/>
                    </a:lnTo>
                    <a:close/>
                  </a:path>
                  <a:path w="2431415" h="511810">
                    <a:moveTo>
                      <a:pt x="1310068" y="11430"/>
                    </a:moveTo>
                    <a:lnTo>
                      <a:pt x="856830" y="11430"/>
                    </a:lnTo>
                    <a:lnTo>
                      <a:pt x="843813" y="16510"/>
                    </a:lnTo>
                    <a:lnTo>
                      <a:pt x="837577" y="19050"/>
                    </a:lnTo>
                    <a:lnTo>
                      <a:pt x="834542" y="21590"/>
                    </a:lnTo>
                    <a:lnTo>
                      <a:pt x="831557" y="22860"/>
                    </a:lnTo>
                    <a:lnTo>
                      <a:pt x="828649" y="25400"/>
                    </a:lnTo>
                    <a:lnTo>
                      <a:pt x="825804" y="26670"/>
                    </a:lnTo>
                    <a:lnTo>
                      <a:pt x="823023" y="29210"/>
                    </a:lnTo>
                    <a:lnTo>
                      <a:pt x="799782" y="54610"/>
                    </a:lnTo>
                    <a:lnTo>
                      <a:pt x="517779" y="496570"/>
                    </a:lnTo>
                    <a:lnTo>
                      <a:pt x="517258" y="496570"/>
                    </a:lnTo>
                    <a:lnTo>
                      <a:pt x="517194" y="499110"/>
                    </a:lnTo>
                    <a:lnTo>
                      <a:pt x="517271" y="500380"/>
                    </a:lnTo>
                    <a:lnTo>
                      <a:pt x="636092" y="500380"/>
                    </a:lnTo>
                    <a:lnTo>
                      <a:pt x="649109" y="495300"/>
                    </a:lnTo>
                    <a:lnTo>
                      <a:pt x="655345" y="492760"/>
                    </a:lnTo>
                    <a:lnTo>
                      <a:pt x="658380" y="490220"/>
                    </a:lnTo>
                    <a:lnTo>
                      <a:pt x="661352" y="488950"/>
                    </a:lnTo>
                    <a:lnTo>
                      <a:pt x="664273" y="486410"/>
                    </a:lnTo>
                    <a:lnTo>
                      <a:pt x="667118" y="485140"/>
                    </a:lnTo>
                    <a:lnTo>
                      <a:pt x="669899" y="482600"/>
                    </a:lnTo>
                    <a:lnTo>
                      <a:pt x="691235" y="459740"/>
                    </a:lnTo>
                    <a:lnTo>
                      <a:pt x="693140" y="457200"/>
                    </a:lnTo>
                    <a:lnTo>
                      <a:pt x="897813" y="137160"/>
                    </a:lnTo>
                    <a:lnTo>
                      <a:pt x="898258" y="135890"/>
                    </a:lnTo>
                    <a:lnTo>
                      <a:pt x="899642" y="135890"/>
                    </a:lnTo>
                    <a:lnTo>
                      <a:pt x="900125" y="134620"/>
                    </a:lnTo>
                    <a:lnTo>
                      <a:pt x="1249011" y="134620"/>
                    </a:lnTo>
                    <a:lnTo>
                      <a:pt x="1313815" y="33020"/>
                    </a:lnTo>
                    <a:lnTo>
                      <a:pt x="1314361" y="31750"/>
                    </a:lnTo>
                    <a:lnTo>
                      <a:pt x="1314615" y="31750"/>
                    </a:lnTo>
                    <a:lnTo>
                      <a:pt x="1315059" y="30480"/>
                    </a:lnTo>
                    <a:lnTo>
                      <a:pt x="1315427" y="29210"/>
                    </a:lnTo>
                    <a:lnTo>
                      <a:pt x="1315720" y="27940"/>
                    </a:lnTo>
                    <a:lnTo>
                      <a:pt x="1315935" y="26670"/>
                    </a:lnTo>
                    <a:lnTo>
                      <a:pt x="1316075" y="26670"/>
                    </a:lnTo>
                    <a:lnTo>
                      <a:pt x="1315923" y="21590"/>
                    </a:lnTo>
                    <a:lnTo>
                      <a:pt x="1315707" y="21590"/>
                    </a:lnTo>
                    <a:lnTo>
                      <a:pt x="1315415" y="20320"/>
                    </a:lnTo>
                    <a:lnTo>
                      <a:pt x="1315046" y="19050"/>
                    </a:lnTo>
                    <a:lnTo>
                      <a:pt x="1314602" y="17780"/>
                    </a:lnTo>
                    <a:lnTo>
                      <a:pt x="1314081" y="16510"/>
                    </a:lnTo>
                    <a:lnTo>
                      <a:pt x="1313497" y="15240"/>
                    </a:lnTo>
                    <a:lnTo>
                      <a:pt x="1312837" y="15240"/>
                    </a:lnTo>
                    <a:lnTo>
                      <a:pt x="1312113" y="13970"/>
                    </a:lnTo>
                    <a:lnTo>
                      <a:pt x="1311338" y="12700"/>
                    </a:lnTo>
                    <a:lnTo>
                      <a:pt x="1310932" y="12700"/>
                    </a:lnTo>
                    <a:lnTo>
                      <a:pt x="1310068" y="11430"/>
                    </a:lnTo>
                    <a:close/>
                  </a:path>
                  <a:path w="2431415" h="511810">
                    <a:moveTo>
                      <a:pt x="1565605" y="499110"/>
                    </a:moveTo>
                    <a:lnTo>
                      <a:pt x="1137958" y="499110"/>
                    </a:lnTo>
                    <a:lnTo>
                      <a:pt x="1139545" y="500380"/>
                    </a:lnTo>
                    <a:lnTo>
                      <a:pt x="1564589" y="500380"/>
                    </a:lnTo>
                    <a:lnTo>
                      <a:pt x="1565605" y="499110"/>
                    </a:lnTo>
                    <a:close/>
                  </a:path>
                  <a:path w="2431415" h="511810">
                    <a:moveTo>
                      <a:pt x="1569440" y="496570"/>
                    </a:moveTo>
                    <a:lnTo>
                      <a:pt x="1133335" y="496570"/>
                    </a:lnTo>
                    <a:lnTo>
                      <a:pt x="1136396" y="499110"/>
                    </a:lnTo>
                    <a:lnTo>
                      <a:pt x="1566595" y="499110"/>
                    </a:lnTo>
                    <a:lnTo>
                      <a:pt x="1567561" y="497840"/>
                    </a:lnTo>
                    <a:lnTo>
                      <a:pt x="1568513" y="497840"/>
                    </a:lnTo>
                    <a:lnTo>
                      <a:pt x="1569440" y="496570"/>
                    </a:lnTo>
                    <a:close/>
                  </a:path>
                  <a:path w="2431415" h="511810">
                    <a:moveTo>
                      <a:pt x="1863458" y="11430"/>
                    </a:moveTo>
                    <a:lnTo>
                      <a:pt x="1410665" y="11430"/>
                    </a:lnTo>
                    <a:lnTo>
                      <a:pt x="1397647" y="16510"/>
                    </a:lnTo>
                    <a:lnTo>
                      <a:pt x="1391412" y="19050"/>
                    </a:lnTo>
                    <a:lnTo>
                      <a:pt x="1388376" y="21590"/>
                    </a:lnTo>
                    <a:lnTo>
                      <a:pt x="1385404" y="22860"/>
                    </a:lnTo>
                    <a:lnTo>
                      <a:pt x="1382496" y="25400"/>
                    </a:lnTo>
                    <a:lnTo>
                      <a:pt x="1379639" y="26670"/>
                    </a:lnTo>
                    <a:lnTo>
                      <a:pt x="1376870" y="29210"/>
                    </a:lnTo>
                    <a:lnTo>
                      <a:pt x="1353616" y="54610"/>
                    </a:lnTo>
                    <a:lnTo>
                      <a:pt x="1115898" y="426720"/>
                    </a:lnTo>
                    <a:lnTo>
                      <a:pt x="1114996" y="427990"/>
                    </a:lnTo>
                    <a:lnTo>
                      <a:pt x="1114145" y="429260"/>
                    </a:lnTo>
                    <a:lnTo>
                      <a:pt x="1113345" y="431800"/>
                    </a:lnTo>
                    <a:lnTo>
                      <a:pt x="1112596" y="433070"/>
                    </a:lnTo>
                    <a:lnTo>
                      <a:pt x="1111897" y="434340"/>
                    </a:lnTo>
                    <a:lnTo>
                      <a:pt x="1111262" y="435610"/>
                    </a:lnTo>
                    <a:lnTo>
                      <a:pt x="1110678" y="438150"/>
                    </a:lnTo>
                    <a:lnTo>
                      <a:pt x="1110157" y="439420"/>
                    </a:lnTo>
                    <a:lnTo>
                      <a:pt x="1109687" y="440690"/>
                    </a:lnTo>
                    <a:lnTo>
                      <a:pt x="1109281" y="441960"/>
                    </a:lnTo>
                    <a:lnTo>
                      <a:pt x="1108925" y="444500"/>
                    </a:lnTo>
                    <a:lnTo>
                      <a:pt x="1108633" y="445770"/>
                    </a:lnTo>
                    <a:lnTo>
                      <a:pt x="1108392" y="447040"/>
                    </a:lnTo>
                    <a:lnTo>
                      <a:pt x="1108214" y="449580"/>
                    </a:lnTo>
                    <a:lnTo>
                      <a:pt x="1108163" y="457200"/>
                    </a:lnTo>
                    <a:lnTo>
                      <a:pt x="1108227" y="458470"/>
                    </a:lnTo>
                    <a:lnTo>
                      <a:pt x="1108405" y="459740"/>
                    </a:lnTo>
                    <a:lnTo>
                      <a:pt x="1108646" y="461010"/>
                    </a:lnTo>
                    <a:lnTo>
                      <a:pt x="1108938" y="463550"/>
                    </a:lnTo>
                    <a:lnTo>
                      <a:pt x="1109294" y="464820"/>
                    </a:lnTo>
                    <a:lnTo>
                      <a:pt x="1109713" y="466090"/>
                    </a:lnTo>
                    <a:lnTo>
                      <a:pt x="1110195" y="468630"/>
                    </a:lnTo>
                    <a:lnTo>
                      <a:pt x="1110716" y="469900"/>
                    </a:lnTo>
                    <a:lnTo>
                      <a:pt x="1111300" y="471170"/>
                    </a:lnTo>
                    <a:lnTo>
                      <a:pt x="1111948" y="472440"/>
                    </a:lnTo>
                    <a:lnTo>
                      <a:pt x="1112647" y="474980"/>
                    </a:lnTo>
                    <a:lnTo>
                      <a:pt x="1113383" y="476250"/>
                    </a:lnTo>
                    <a:lnTo>
                      <a:pt x="1114196" y="477520"/>
                    </a:lnTo>
                    <a:lnTo>
                      <a:pt x="1115047" y="478790"/>
                    </a:lnTo>
                    <a:lnTo>
                      <a:pt x="1115961" y="480060"/>
                    </a:lnTo>
                    <a:lnTo>
                      <a:pt x="1116914" y="482600"/>
                    </a:lnTo>
                    <a:lnTo>
                      <a:pt x="1126236" y="492760"/>
                    </a:lnTo>
                    <a:lnTo>
                      <a:pt x="1127582" y="492760"/>
                    </a:lnTo>
                    <a:lnTo>
                      <a:pt x="1128966" y="494030"/>
                    </a:lnTo>
                    <a:lnTo>
                      <a:pt x="1131849" y="496570"/>
                    </a:lnTo>
                    <a:lnTo>
                      <a:pt x="1570342" y="496570"/>
                    </a:lnTo>
                    <a:lnTo>
                      <a:pt x="1572069" y="494030"/>
                    </a:lnTo>
                    <a:lnTo>
                      <a:pt x="1572882" y="494030"/>
                    </a:lnTo>
                    <a:lnTo>
                      <a:pt x="1573682" y="492760"/>
                    </a:lnTo>
                    <a:lnTo>
                      <a:pt x="1574444" y="491490"/>
                    </a:lnTo>
                    <a:lnTo>
                      <a:pt x="1575181" y="491490"/>
                    </a:lnTo>
                    <a:lnTo>
                      <a:pt x="1576552" y="488950"/>
                    </a:lnTo>
                    <a:lnTo>
                      <a:pt x="1577187" y="487680"/>
                    </a:lnTo>
                    <a:lnTo>
                      <a:pt x="1646113" y="379730"/>
                    </a:lnTo>
                    <a:lnTo>
                      <a:pt x="1299349" y="379730"/>
                    </a:lnTo>
                    <a:lnTo>
                      <a:pt x="1298854" y="378460"/>
                    </a:lnTo>
                    <a:lnTo>
                      <a:pt x="1298422" y="378460"/>
                    </a:lnTo>
                    <a:lnTo>
                      <a:pt x="1298079" y="377190"/>
                    </a:lnTo>
                    <a:lnTo>
                      <a:pt x="1297762" y="377190"/>
                    </a:lnTo>
                    <a:lnTo>
                      <a:pt x="1297635" y="375920"/>
                    </a:lnTo>
                    <a:lnTo>
                      <a:pt x="1297762" y="373380"/>
                    </a:lnTo>
                    <a:lnTo>
                      <a:pt x="1298232" y="373380"/>
                    </a:lnTo>
                    <a:lnTo>
                      <a:pt x="1448866" y="137160"/>
                    </a:lnTo>
                    <a:lnTo>
                      <a:pt x="1449311" y="135890"/>
                    </a:lnTo>
                    <a:lnTo>
                      <a:pt x="1450695" y="135890"/>
                    </a:lnTo>
                    <a:lnTo>
                      <a:pt x="1451178" y="134620"/>
                    </a:lnTo>
                    <a:lnTo>
                      <a:pt x="1802549" y="134620"/>
                    </a:lnTo>
                    <a:lnTo>
                      <a:pt x="1803120" y="133350"/>
                    </a:lnTo>
                    <a:lnTo>
                      <a:pt x="1803755" y="133350"/>
                    </a:lnTo>
                    <a:lnTo>
                      <a:pt x="1804276" y="132080"/>
                    </a:lnTo>
                    <a:lnTo>
                      <a:pt x="1867357" y="34290"/>
                    </a:lnTo>
                    <a:lnTo>
                      <a:pt x="1867941" y="33020"/>
                    </a:lnTo>
                    <a:lnTo>
                      <a:pt x="1868449" y="31750"/>
                    </a:lnTo>
                    <a:lnTo>
                      <a:pt x="1868893" y="30480"/>
                    </a:lnTo>
                    <a:lnTo>
                      <a:pt x="1869262" y="29210"/>
                    </a:lnTo>
                    <a:lnTo>
                      <a:pt x="1869427" y="29210"/>
                    </a:lnTo>
                    <a:lnTo>
                      <a:pt x="1869681" y="27940"/>
                    </a:lnTo>
                    <a:lnTo>
                      <a:pt x="1869859" y="26670"/>
                    </a:lnTo>
                    <a:lnTo>
                      <a:pt x="1869668" y="21590"/>
                    </a:lnTo>
                    <a:lnTo>
                      <a:pt x="1869414" y="20320"/>
                    </a:lnTo>
                    <a:lnTo>
                      <a:pt x="1869071" y="19050"/>
                    </a:lnTo>
                    <a:lnTo>
                      <a:pt x="1868881" y="19050"/>
                    </a:lnTo>
                    <a:lnTo>
                      <a:pt x="1868436" y="17780"/>
                    </a:lnTo>
                    <a:lnTo>
                      <a:pt x="1867916" y="16510"/>
                    </a:lnTo>
                    <a:lnTo>
                      <a:pt x="1867331" y="15240"/>
                    </a:lnTo>
                    <a:lnTo>
                      <a:pt x="1867014" y="15240"/>
                    </a:lnTo>
                    <a:lnTo>
                      <a:pt x="1866328" y="13970"/>
                    </a:lnTo>
                    <a:lnTo>
                      <a:pt x="1865960" y="13970"/>
                    </a:lnTo>
                    <a:lnTo>
                      <a:pt x="1864766" y="12700"/>
                    </a:lnTo>
                    <a:lnTo>
                      <a:pt x="1864347" y="12700"/>
                    </a:lnTo>
                    <a:lnTo>
                      <a:pt x="1863458" y="11430"/>
                    </a:lnTo>
                    <a:close/>
                  </a:path>
                  <a:path w="2431415" h="511810">
                    <a:moveTo>
                      <a:pt x="1047432" y="433070"/>
                    </a:moveTo>
                    <a:lnTo>
                      <a:pt x="787857" y="433070"/>
                    </a:lnTo>
                    <a:lnTo>
                      <a:pt x="788454" y="434340"/>
                    </a:lnTo>
                    <a:lnTo>
                      <a:pt x="1046302" y="434340"/>
                    </a:lnTo>
                    <a:lnTo>
                      <a:pt x="1047432" y="433070"/>
                    </a:lnTo>
                    <a:close/>
                  </a:path>
                  <a:path w="2431415" h="511810">
                    <a:moveTo>
                      <a:pt x="1058887" y="427990"/>
                    </a:moveTo>
                    <a:lnTo>
                      <a:pt x="785812" y="427990"/>
                    </a:lnTo>
                    <a:lnTo>
                      <a:pt x="785660" y="429260"/>
                    </a:lnTo>
                    <a:lnTo>
                      <a:pt x="785964" y="431800"/>
                    </a:lnTo>
                    <a:lnTo>
                      <a:pt x="786257" y="431800"/>
                    </a:lnTo>
                    <a:lnTo>
                      <a:pt x="786625" y="433070"/>
                    </a:lnTo>
                    <a:lnTo>
                      <a:pt x="1050747" y="433070"/>
                    </a:lnTo>
                    <a:lnTo>
                      <a:pt x="1051826" y="431800"/>
                    </a:lnTo>
                    <a:lnTo>
                      <a:pt x="1053934" y="430530"/>
                    </a:lnTo>
                    <a:lnTo>
                      <a:pt x="1055966" y="430530"/>
                    </a:lnTo>
                    <a:lnTo>
                      <a:pt x="1056970" y="429260"/>
                    </a:lnTo>
                    <a:lnTo>
                      <a:pt x="1057935" y="429260"/>
                    </a:lnTo>
                    <a:lnTo>
                      <a:pt x="1058887" y="427990"/>
                    </a:lnTo>
                    <a:close/>
                  </a:path>
                  <a:path w="2431415" h="511810">
                    <a:moveTo>
                      <a:pt x="1249011" y="134620"/>
                    </a:moveTo>
                    <a:lnTo>
                      <a:pt x="1091425" y="134620"/>
                    </a:lnTo>
                    <a:lnTo>
                      <a:pt x="1091895" y="135890"/>
                    </a:lnTo>
                    <a:lnTo>
                      <a:pt x="1093279" y="135890"/>
                    </a:lnTo>
                    <a:lnTo>
                      <a:pt x="1093724" y="137160"/>
                    </a:lnTo>
                    <a:lnTo>
                      <a:pt x="1094244" y="137160"/>
                    </a:lnTo>
                    <a:lnTo>
                      <a:pt x="1094384" y="138430"/>
                    </a:lnTo>
                    <a:lnTo>
                      <a:pt x="1094536" y="138430"/>
                    </a:lnTo>
                    <a:lnTo>
                      <a:pt x="1094689" y="139700"/>
                    </a:lnTo>
                    <a:lnTo>
                      <a:pt x="1094536" y="140970"/>
                    </a:lnTo>
                    <a:lnTo>
                      <a:pt x="1094384" y="140970"/>
                    </a:lnTo>
                    <a:lnTo>
                      <a:pt x="1094257" y="142240"/>
                    </a:lnTo>
                    <a:lnTo>
                      <a:pt x="1094105" y="142240"/>
                    </a:lnTo>
                    <a:lnTo>
                      <a:pt x="984326" y="313690"/>
                    </a:lnTo>
                    <a:lnTo>
                      <a:pt x="983881" y="314960"/>
                    </a:lnTo>
                    <a:lnTo>
                      <a:pt x="982802" y="314960"/>
                    </a:lnTo>
                    <a:lnTo>
                      <a:pt x="982179" y="316230"/>
                    </a:lnTo>
                    <a:lnTo>
                      <a:pt x="857796" y="316230"/>
                    </a:lnTo>
                    <a:lnTo>
                      <a:pt x="857186" y="317500"/>
                    </a:lnTo>
                    <a:lnTo>
                      <a:pt x="855903" y="317500"/>
                    </a:lnTo>
                    <a:lnTo>
                      <a:pt x="855611" y="318770"/>
                    </a:lnTo>
                    <a:lnTo>
                      <a:pt x="786244" y="426720"/>
                    </a:lnTo>
                    <a:lnTo>
                      <a:pt x="786091" y="427990"/>
                    </a:lnTo>
                    <a:lnTo>
                      <a:pt x="1059815" y="427990"/>
                    </a:lnTo>
                    <a:lnTo>
                      <a:pt x="1060716" y="426720"/>
                    </a:lnTo>
                    <a:lnTo>
                      <a:pt x="1061580" y="425450"/>
                    </a:lnTo>
                    <a:lnTo>
                      <a:pt x="1062431" y="425450"/>
                    </a:lnTo>
                    <a:lnTo>
                      <a:pt x="1063256" y="424180"/>
                    </a:lnTo>
                    <a:lnTo>
                      <a:pt x="1064056" y="424180"/>
                    </a:lnTo>
                    <a:lnTo>
                      <a:pt x="1065555" y="421640"/>
                    </a:lnTo>
                    <a:lnTo>
                      <a:pt x="1066253" y="420370"/>
                    </a:lnTo>
                    <a:lnTo>
                      <a:pt x="1066927" y="420370"/>
                    </a:lnTo>
                    <a:lnTo>
                      <a:pt x="1067562" y="419100"/>
                    </a:lnTo>
                    <a:lnTo>
                      <a:pt x="1249011" y="134620"/>
                    </a:lnTo>
                    <a:close/>
                  </a:path>
                  <a:path w="2431415" h="511810">
                    <a:moveTo>
                      <a:pt x="1755406" y="203200"/>
                    </a:moveTo>
                    <a:lnTo>
                      <a:pt x="1523060" y="203200"/>
                    </a:lnTo>
                    <a:lnTo>
                      <a:pt x="1455991" y="308610"/>
                    </a:lnTo>
                    <a:lnTo>
                      <a:pt x="1455674" y="308610"/>
                    </a:lnTo>
                    <a:lnTo>
                      <a:pt x="1455534" y="309880"/>
                    </a:lnTo>
                    <a:lnTo>
                      <a:pt x="1455381" y="309880"/>
                    </a:lnTo>
                    <a:lnTo>
                      <a:pt x="1455229" y="311150"/>
                    </a:lnTo>
                    <a:lnTo>
                      <a:pt x="1455381" y="312420"/>
                    </a:lnTo>
                    <a:lnTo>
                      <a:pt x="1455547" y="312420"/>
                    </a:lnTo>
                    <a:lnTo>
                      <a:pt x="1455750" y="313690"/>
                    </a:lnTo>
                    <a:lnTo>
                      <a:pt x="1456296" y="313690"/>
                    </a:lnTo>
                    <a:lnTo>
                      <a:pt x="1456766" y="314960"/>
                    </a:lnTo>
                    <a:lnTo>
                      <a:pt x="1457871" y="314960"/>
                    </a:lnTo>
                    <a:lnTo>
                      <a:pt x="1458188" y="316230"/>
                    </a:lnTo>
                    <a:lnTo>
                      <a:pt x="1533474" y="316230"/>
                    </a:lnTo>
                    <a:lnTo>
                      <a:pt x="1534058" y="317500"/>
                    </a:lnTo>
                    <a:lnTo>
                      <a:pt x="1534820" y="317500"/>
                    </a:lnTo>
                    <a:lnTo>
                      <a:pt x="1535239" y="318770"/>
                    </a:lnTo>
                    <a:lnTo>
                      <a:pt x="1535734" y="318770"/>
                    </a:lnTo>
                    <a:lnTo>
                      <a:pt x="1535912" y="320040"/>
                    </a:lnTo>
                    <a:lnTo>
                      <a:pt x="1535976" y="321310"/>
                    </a:lnTo>
                    <a:lnTo>
                      <a:pt x="1535912" y="322580"/>
                    </a:lnTo>
                    <a:lnTo>
                      <a:pt x="1535747" y="322580"/>
                    </a:lnTo>
                    <a:lnTo>
                      <a:pt x="1535353" y="323850"/>
                    </a:lnTo>
                    <a:lnTo>
                      <a:pt x="1500543" y="378460"/>
                    </a:lnTo>
                    <a:lnTo>
                      <a:pt x="1499971" y="378460"/>
                    </a:lnTo>
                    <a:lnTo>
                      <a:pt x="1499717" y="379730"/>
                    </a:lnTo>
                    <a:lnTo>
                      <a:pt x="1646113" y="379730"/>
                    </a:lnTo>
                    <a:lnTo>
                      <a:pt x="1755584" y="208280"/>
                    </a:lnTo>
                    <a:lnTo>
                      <a:pt x="1756029" y="208280"/>
                    </a:lnTo>
                    <a:lnTo>
                      <a:pt x="1756156" y="207010"/>
                    </a:lnTo>
                    <a:lnTo>
                      <a:pt x="1755863" y="204470"/>
                    </a:lnTo>
                    <a:lnTo>
                      <a:pt x="1755571" y="204470"/>
                    </a:lnTo>
                    <a:lnTo>
                      <a:pt x="1755406" y="203200"/>
                    </a:lnTo>
                    <a:close/>
                  </a:path>
                  <a:path w="2431415" h="511810">
                    <a:moveTo>
                      <a:pt x="1753971" y="201930"/>
                    </a:moveTo>
                    <a:lnTo>
                      <a:pt x="1524025" y="201930"/>
                    </a:lnTo>
                    <a:lnTo>
                      <a:pt x="1523758" y="203200"/>
                    </a:lnTo>
                    <a:lnTo>
                      <a:pt x="1754517" y="203200"/>
                    </a:lnTo>
                    <a:lnTo>
                      <a:pt x="1753971" y="201930"/>
                    </a:lnTo>
                    <a:close/>
                  </a:path>
                  <a:path w="2431415" h="511810">
                    <a:moveTo>
                      <a:pt x="754126" y="10160"/>
                    </a:moveTo>
                    <a:lnTo>
                      <a:pt x="308470" y="10160"/>
                    </a:lnTo>
                    <a:lnTo>
                      <a:pt x="305409" y="11430"/>
                    </a:lnTo>
                    <a:lnTo>
                      <a:pt x="754595" y="11430"/>
                    </a:lnTo>
                    <a:lnTo>
                      <a:pt x="754126" y="10160"/>
                    </a:lnTo>
                    <a:close/>
                  </a:path>
                  <a:path w="2431415" h="511810">
                    <a:moveTo>
                      <a:pt x="1308201" y="10160"/>
                    </a:moveTo>
                    <a:lnTo>
                      <a:pt x="863549" y="10160"/>
                    </a:lnTo>
                    <a:lnTo>
                      <a:pt x="860171" y="11430"/>
                    </a:lnTo>
                    <a:lnTo>
                      <a:pt x="1309154" y="11430"/>
                    </a:lnTo>
                    <a:lnTo>
                      <a:pt x="1308201" y="10160"/>
                    </a:lnTo>
                    <a:close/>
                  </a:path>
                  <a:path w="2431415" h="511810">
                    <a:moveTo>
                      <a:pt x="1861540" y="10160"/>
                    </a:moveTo>
                    <a:lnTo>
                      <a:pt x="1417383" y="10160"/>
                    </a:lnTo>
                    <a:lnTo>
                      <a:pt x="1414005" y="11430"/>
                    </a:lnTo>
                    <a:lnTo>
                      <a:pt x="1863001" y="11430"/>
                    </a:lnTo>
                    <a:lnTo>
                      <a:pt x="1861540" y="10160"/>
                    </a:lnTo>
                    <a:close/>
                  </a:path>
                  <a:path w="2431415" h="511810">
                    <a:moveTo>
                      <a:pt x="751065" y="8890"/>
                    </a:moveTo>
                    <a:lnTo>
                      <a:pt x="314617" y="8890"/>
                    </a:lnTo>
                    <a:lnTo>
                      <a:pt x="311531" y="10160"/>
                    </a:lnTo>
                    <a:lnTo>
                      <a:pt x="752119" y="10160"/>
                    </a:lnTo>
                    <a:lnTo>
                      <a:pt x="751065" y="8890"/>
                    </a:lnTo>
                    <a:close/>
                  </a:path>
                  <a:path w="2431415" h="511810">
                    <a:moveTo>
                      <a:pt x="1306156" y="8890"/>
                    </a:moveTo>
                    <a:lnTo>
                      <a:pt x="870369" y="8890"/>
                    </a:lnTo>
                    <a:lnTo>
                      <a:pt x="866952" y="10160"/>
                    </a:lnTo>
                    <a:lnTo>
                      <a:pt x="1306677" y="10160"/>
                    </a:lnTo>
                    <a:lnTo>
                      <a:pt x="1306156" y="8890"/>
                    </a:lnTo>
                    <a:close/>
                  </a:path>
                  <a:path w="2431415" h="511810">
                    <a:moveTo>
                      <a:pt x="1860003" y="8890"/>
                    </a:moveTo>
                    <a:lnTo>
                      <a:pt x="1424203" y="8890"/>
                    </a:lnTo>
                    <a:lnTo>
                      <a:pt x="1420787" y="10160"/>
                    </a:lnTo>
                    <a:lnTo>
                      <a:pt x="1860524" y="10160"/>
                    </a:lnTo>
                    <a:lnTo>
                      <a:pt x="1860003" y="8890"/>
                    </a:lnTo>
                    <a:close/>
                  </a:path>
                  <a:path w="2431415" h="511810">
                    <a:moveTo>
                      <a:pt x="746747" y="7620"/>
                    </a:moveTo>
                    <a:lnTo>
                      <a:pt x="323799" y="7620"/>
                    </a:lnTo>
                    <a:lnTo>
                      <a:pt x="320738" y="8890"/>
                    </a:lnTo>
                    <a:lnTo>
                      <a:pt x="747826" y="8890"/>
                    </a:lnTo>
                    <a:lnTo>
                      <a:pt x="746747" y="7620"/>
                    </a:lnTo>
                    <a:close/>
                  </a:path>
                  <a:path w="2431415" h="511810">
                    <a:moveTo>
                      <a:pt x="1301165" y="7620"/>
                    </a:moveTo>
                    <a:lnTo>
                      <a:pt x="880706" y="7620"/>
                    </a:lnTo>
                    <a:lnTo>
                      <a:pt x="877252" y="8890"/>
                    </a:lnTo>
                    <a:lnTo>
                      <a:pt x="1302308" y="8890"/>
                    </a:lnTo>
                    <a:lnTo>
                      <a:pt x="1301165" y="7620"/>
                    </a:lnTo>
                    <a:close/>
                  </a:path>
                  <a:path w="2431415" h="511810">
                    <a:moveTo>
                      <a:pt x="1855012" y="7620"/>
                    </a:moveTo>
                    <a:lnTo>
                      <a:pt x="1434541" y="7620"/>
                    </a:lnTo>
                    <a:lnTo>
                      <a:pt x="1431086" y="8890"/>
                    </a:lnTo>
                    <a:lnTo>
                      <a:pt x="1856155" y="8890"/>
                    </a:lnTo>
                    <a:lnTo>
                      <a:pt x="1855012" y="7620"/>
                    </a:lnTo>
                    <a:close/>
                  </a:path>
                  <a:path w="2431415" h="511810">
                    <a:moveTo>
                      <a:pt x="1952752" y="2540"/>
                    </a:moveTo>
                    <a:lnTo>
                      <a:pt x="1940623" y="2540"/>
                    </a:lnTo>
                    <a:lnTo>
                      <a:pt x="1940064" y="3810"/>
                    </a:lnTo>
                    <a:lnTo>
                      <a:pt x="1953133" y="3810"/>
                    </a:lnTo>
                    <a:lnTo>
                      <a:pt x="1952752" y="2540"/>
                    </a:lnTo>
                    <a:close/>
                  </a:path>
                  <a:path w="2431415" h="511810">
                    <a:moveTo>
                      <a:pt x="1951418" y="1270"/>
                    </a:moveTo>
                    <a:lnTo>
                      <a:pt x="1942147" y="1270"/>
                    </a:lnTo>
                    <a:lnTo>
                      <a:pt x="1941233" y="2540"/>
                    </a:lnTo>
                    <a:lnTo>
                      <a:pt x="1952117" y="2540"/>
                    </a:lnTo>
                    <a:lnTo>
                      <a:pt x="1951418" y="1270"/>
                    </a:lnTo>
                    <a:close/>
                  </a:path>
                  <a:path w="2431415" h="511810">
                    <a:moveTo>
                      <a:pt x="1948789" y="0"/>
                    </a:moveTo>
                    <a:lnTo>
                      <a:pt x="1944789" y="0"/>
                    </a:lnTo>
                    <a:lnTo>
                      <a:pt x="1944230" y="1270"/>
                    </a:lnTo>
                    <a:lnTo>
                      <a:pt x="1949348" y="1270"/>
                    </a:lnTo>
                    <a:lnTo>
                      <a:pt x="1948789" y="0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 wrap="square" lIns="0" tIns="0" rIns="0" bIns="0" rtlCol="0"/>
              <a:lstStyle/>
              <a:p>
                <a:pPr algn="ctr"/>
                <a:endParaRPr/>
              </a:p>
            </p:txBody>
          </p:sp>
          <p:sp>
            <p:nvSpPr>
              <p:cNvPr id="31" name="Text Box 2">
                <a:hlinkClick r:id="rId2"/>
                <a:extLst>
                  <a:ext uri="{FF2B5EF4-FFF2-40B4-BE49-F238E27FC236}">
                    <a16:creationId xmlns:a16="http://schemas.microsoft.com/office/drawing/2014/main" id="{503A66B8-0EB7-1494-4DFC-4E39B355095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32181" y="6292302"/>
                <a:ext cx="1336862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EUROPOS.GROUP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  <p:sp>
            <p:nvSpPr>
              <p:cNvPr id="32" name="Text Box 2">
                <a:extLst>
                  <a:ext uri="{FF2B5EF4-FFF2-40B4-BE49-F238E27FC236}">
                    <a16:creationId xmlns:a16="http://schemas.microsoft.com/office/drawing/2014/main" id="{5F9949E3-7A4F-EA1C-CF53-01939CE96D1B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328917" y="6287049"/>
                <a:ext cx="1711455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EUROPOS.RU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</p:grpSp>
        <p:sp>
          <p:nvSpPr>
            <p:cNvPr id="29" name="Text Box 2">
              <a:extLst>
                <a:ext uri="{FF2B5EF4-FFF2-40B4-BE49-F238E27FC236}">
                  <a16:creationId xmlns:a16="http://schemas.microsoft.com/office/drawing/2014/main" id="{962B167C-3D5C-A5D5-DD4D-EC23DE2BA9C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6116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hlinkClick r:id="rId1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EUROPOS.KZ</a:t>
              </a:r>
              <a:endParaRPr lang="x-none" altLang="x-none" sz="1000" dirty="0">
                <a:solidFill>
                  <a:schemeClr val="tx2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5712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7DC663-447B-DF08-F90F-08911F0BD63C}"/>
              </a:ext>
            </a:extLst>
          </p:cNvPr>
          <p:cNvSpPr txBox="1"/>
          <p:nvPr/>
        </p:nvSpPr>
        <p:spPr>
          <a:xfrm>
            <a:off x="4040372" y="204293"/>
            <a:ext cx="737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Montserrat Medium" panose="000006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Ключевые преимущества</a:t>
            </a:r>
          </a:p>
        </p:txBody>
      </p:sp>
      <p:sp>
        <p:nvSpPr>
          <p:cNvPr id="13" name="Text Box 2">
            <a:hlinkClick r:id="rId2"/>
            <a:extLst>
              <a:ext uri="{FF2B5EF4-FFF2-40B4-BE49-F238E27FC236}">
                <a16:creationId xmlns:a16="http://schemas.microsoft.com/office/drawing/2014/main" id="{A1578530-DF48-4A45-BFF5-5B6C7CD05F35}"/>
              </a:ext>
            </a:extLst>
          </p:cNvPr>
          <p:cNvSpPr txBox="1">
            <a:spLocks/>
          </p:cNvSpPr>
          <p:nvPr/>
        </p:nvSpPr>
        <p:spPr bwMode="auto">
          <a:xfrm>
            <a:off x="143545" y="6531914"/>
            <a:ext cx="133686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ru-RU" altLang="x-none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rPr>
              <a:t>7</a:t>
            </a:r>
            <a:endParaRPr lang="x-none" altLang="x-none" sz="1000" dirty="0">
              <a:solidFill>
                <a:schemeClr val="tx1">
                  <a:lumMod val="50000"/>
                  <a:lumOff val="50000"/>
                </a:schemeClr>
              </a:solidFill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57265D7-73B2-46D8-843A-0F51A29938EC}"/>
              </a:ext>
            </a:extLst>
          </p:cNvPr>
          <p:cNvCxnSpPr>
            <a:cxnSpLocks/>
          </p:cNvCxnSpPr>
          <p:nvPr/>
        </p:nvCxnSpPr>
        <p:spPr>
          <a:xfrm>
            <a:off x="7886700" y="587237"/>
            <a:ext cx="4305300" cy="0"/>
          </a:xfrm>
          <a:prstGeom prst="line">
            <a:avLst/>
          </a:prstGeom>
          <a:ln>
            <a:solidFill>
              <a:srgbClr val="B2B2B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6224B88-E840-4B89-BC7F-E303F2AAB7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0" b="100000" l="0" r="100000">
                        <a14:foregroundMark x1="52013" y1="28493" x2="60759" y2="56271"/>
                        <a14:foregroundMark x1="81419" y1="43894" x2="87525" y2="64246"/>
                        <a14:foregroundMark x1="21980" y1="7316" x2="35347" y2="6216"/>
                        <a14:foregroundMark x1="35512" y1="91804" x2="35182" y2="6216"/>
                        <a14:foregroundMark x1="10561" y1="90429" x2="34191" y2="93454"/>
                        <a14:foregroundMark x1="81584" y1="72222" x2="90495" y2="72222"/>
                        <a14:foregroundMark x1="45908" y1="22717" x2="45908" y2="62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387"/>
          <a:stretch/>
        </p:blipFill>
        <p:spPr>
          <a:xfrm flipH="1">
            <a:off x="624285" y="1307215"/>
            <a:ext cx="2917638" cy="441925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4DC7714-A2C8-43C1-8993-66427A40CF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0" b="100000" l="0" r="100000">
                        <a14:foregroundMark x1="52013" y1="28493" x2="60759" y2="56271"/>
                        <a14:foregroundMark x1="81419" y1="43894" x2="87525" y2="64246"/>
                        <a14:foregroundMark x1="21980" y1="7316" x2="35347" y2="6216"/>
                        <a14:foregroundMark x1="35512" y1="91804" x2="35182" y2="6216"/>
                        <a14:foregroundMark x1="10561" y1="90429" x2="34191" y2="93454"/>
                        <a14:foregroundMark x1="81584" y1="72222" x2="90495" y2="72222"/>
                        <a14:foregroundMark x1="45908" y1="22717" x2="45908" y2="62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337" t="10971" r="29469" b="10750"/>
          <a:stretch/>
        </p:blipFill>
        <p:spPr>
          <a:xfrm flipH="1">
            <a:off x="3620595" y="2357397"/>
            <a:ext cx="2223891" cy="345938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6F54CF2-95FA-4860-B3E1-37D1BFF652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0" b="100000" l="0" r="100000">
                        <a14:foregroundMark x1="52013" y1="28493" x2="60759" y2="56271"/>
                        <a14:foregroundMark x1="81419" y1="43894" x2="87525" y2="64246"/>
                        <a14:foregroundMark x1="21980" y1="7316" x2="35347" y2="6216"/>
                        <a14:foregroundMark x1="35512" y1="91804" x2="35182" y2="6216"/>
                        <a14:foregroundMark x1="10561" y1="90429" x2="34191" y2="93454"/>
                        <a14:foregroundMark x1="81584" y1="72222" x2="90495" y2="72222"/>
                        <a14:foregroundMark x1="45908" y1="22717" x2="45908" y2="62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2" t="23600" r="3828" b="20485"/>
          <a:stretch/>
        </p:blipFill>
        <p:spPr>
          <a:xfrm flipH="1">
            <a:off x="6392783" y="3237375"/>
            <a:ext cx="1894426" cy="2470990"/>
          </a:xfrm>
          <a:prstGeom prst="rect">
            <a:avLst/>
          </a:prstGeom>
        </p:spPr>
      </p:pic>
      <p:sp>
        <p:nvSpPr>
          <p:cNvPr id="23" name="object 22">
            <a:extLst>
              <a:ext uri="{FF2B5EF4-FFF2-40B4-BE49-F238E27FC236}">
                <a16:creationId xmlns:a16="http://schemas.microsoft.com/office/drawing/2014/main" id="{8BC91F28-C2FD-402D-AAE1-96FDB743E606}"/>
              </a:ext>
            </a:extLst>
          </p:cNvPr>
          <p:cNvSpPr txBox="1"/>
          <p:nvPr/>
        </p:nvSpPr>
        <p:spPr>
          <a:xfrm>
            <a:off x="9696654" y="4181351"/>
            <a:ext cx="542541" cy="188437"/>
          </a:xfrm>
          <a:prstGeom prst="rect">
            <a:avLst/>
          </a:prstGeom>
        </p:spPr>
        <p:txBody>
          <a:bodyPr vert="horz" wrap="square" lIns="0" tIns="12117" rIns="0" bIns="0" rtlCol="0">
            <a:spAutoFit/>
          </a:bodyPr>
          <a:lstStyle/>
          <a:p>
            <a:pPr marL="12117">
              <a:spcBef>
                <a:spcPts val="95"/>
              </a:spcBef>
            </a:pPr>
            <a:r>
              <a:rPr lang="ru-RU" sz="1145" dirty="0">
                <a:solidFill>
                  <a:srgbClr val="1D1D1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  <a:r>
              <a:rPr sz="1145" dirty="0">
                <a:solidFill>
                  <a:srgbClr val="1D1D1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sz="1145" spc="-24" dirty="0">
                <a:solidFill>
                  <a:srgbClr val="1D1D1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шт.</a:t>
            </a:r>
            <a:endParaRPr sz="114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4" name="object 41">
            <a:extLst>
              <a:ext uri="{FF2B5EF4-FFF2-40B4-BE49-F238E27FC236}">
                <a16:creationId xmlns:a16="http://schemas.microsoft.com/office/drawing/2014/main" id="{8BCF9B07-1AE9-4982-A32E-30C97BC60BD3}"/>
              </a:ext>
            </a:extLst>
          </p:cNvPr>
          <p:cNvGrpSpPr/>
          <p:nvPr/>
        </p:nvGrpSpPr>
        <p:grpSpPr>
          <a:xfrm>
            <a:off x="9275422" y="4119061"/>
            <a:ext cx="308979" cy="308979"/>
            <a:chOff x="1460820" y="5942905"/>
            <a:chExt cx="339725" cy="339725"/>
          </a:xfrm>
        </p:grpSpPr>
        <p:pic>
          <p:nvPicPr>
            <p:cNvPr id="25" name="object 42">
              <a:extLst>
                <a:ext uri="{FF2B5EF4-FFF2-40B4-BE49-F238E27FC236}">
                  <a16:creationId xmlns:a16="http://schemas.microsoft.com/office/drawing/2014/main" id="{DEF08553-118E-4F71-ADDE-53CDF6837BA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7200" y="5985638"/>
              <a:ext cx="226868" cy="254175"/>
            </a:xfrm>
            <a:prstGeom prst="rect">
              <a:avLst/>
            </a:prstGeom>
          </p:spPr>
        </p:pic>
        <p:sp>
          <p:nvSpPr>
            <p:cNvPr id="26" name="object 43">
              <a:extLst>
                <a:ext uri="{FF2B5EF4-FFF2-40B4-BE49-F238E27FC236}">
                  <a16:creationId xmlns:a16="http://schemas.microsoft.com/office/drawing/2014/main" id="{282F320E-5D6F-4C70-9E21-08E159348E71}"/>
                </a:ext>
              </a:extLst>
            </p:cNvPr>
            <p:cNvSpPr/>
            <p:nvPr/>
          </p:nvSpPr>
          <p:spPr>
            <a:xfrm>
              <a:off x="1463995" y="5946080"/>
              <a:ext cx="333375" cy="333375"/>
            </a:xfrm>
            <a:custGeom>
              <a:avLst/>
              <a:gdLst/>
              <a:ahLst/>
              <a:cxnLst/>
              <a:rect l="l" t="t" r="r" b="b"/>
              <a:pathLst>
                <a:path w="333375" h="333375">
                  <a:moveTo>
                    <a:pt x="278536" y="333286"/>
                  </a:moveTo>
                  <a:lnTo>
                    <a:pt x="54749" y="333286"/>
                  </a:lnTo>
                  <a:lnTo>
                    <a:pt x="33438" y="328983"/>
                  </a:lnTo>
                  <a:lnTo>
                    <a:pt x="16035" y="317250"/>
                  </a:lnTo>
                  <a:lnTo>
                    <a:pt x="4302" y="299847"/>
                  </a:lnTo>
                  <a:lnTo>
                    <a:pt x="0" y="278536"/>
                  </a:lnTo>
                  <a:lnTo>
                    <a:pt x="0" y="54749"/>
                  </a:lnTo>
                  <a:lnTo>
                    <a:pt x="4302" y="33438"/>
                  </a:lnTo>
                  <a:lnTo>
                    <a:pt x="16035" y="16035"/>
                  </a:lnTo>
                  <a:lnTo>
                    <a:pt x="33438" y="4302"/>
                  </a:lnTo>
                  <a:lnTo>
                    <a:pt x="54749" y="0"/>
                  </a:lnTo>
                  <a:lnTo>
                    <a:pt x="278536" y="0"/>
                  </a:lnTo>
                  <a:lnTo>
                    <a:pt x="299847" y="4302"/>
                  </a:lnTo>
                  <a:lnTo>
                    <a:pt x="317250" y="16035"/>
                  </a:lnTo>
                  <a:lnTo>
                    <a:pt x="328983" y="33438"/>
                  </a:lnTo>
                  <a:lnTo>
                    <a:pt x="333286" y="54749"/>
                  </a:lnTo>
                  <a:lnTo>
                    <a:pt x="333286" y="278536"/>
                  </a:lnTo>
                  <a:lnTo>
                    <a:pt x="328983" y="299847"/>
                  </a:lnTo>
                  <a:lnTo>
                    <a:pt x="317250" y="317250"/>
                  </a:lnTo>
                  <a:lnTo>
                    <a:pt x="299847" y="328983"/>
                  </a:lnTo>
                  <a:lnTo>
                    <a:pt x="278536" y="333286"/>
                  </a:lnTo>
                  <a:close/>
                </a:path>
              </a:pathLst>
            </a:custGeom>
            <a:ln w="6350">
              <a:solidFill>
                <a:srgbClr val="A84D96"/>
              </a:solidFill>
            </a:ln>
          </p:spPr>
          <p:txBody>
            <a:bodyPr wrap="square" lIns="0" tIns="0" rIns="0" bIns="0" rtlCol="0"/>
            <a:lstStyle/>
            <a:p>
              <a:endParaRPr sz="1717" dirty="0"/>
            </a:p>
          </p:txBody>
        </p:sp>
      </p:grpSp>
      <p:pic>
        <p:nvPicPr>
          <p:cNvPr id="27" name="object 47">
            <a:extLst>
              <a:ext uri="{FF2B5EF4-FFF2-40B4-BE49-F238E27FC236}">
                <a16:creationId xmlns:a16="http://schemas.microsoft.com/office/drawing/2014/main" id="{03BB8C29-2E90-44D9-B8DD-72F19348BB9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297672" y="4800996"/>
            <a:ext cx="308898" cy="308898"/>
          </a:xfrm>
          <a:prstGeom prst="rect">
            <a:avLst/>
          </a:prstGeom>
        </p:spPr>
      </p:pic>
      <p:sp>
        <p:nvSpPr>
          <p:cNvPr id="28" name="object 23">
            <a:extLst>
              <a:ext uri="{FF2B5EF4-FFF2-40B4-BE49-F238E27FC236}">
                <a16:creationId xmlns:a16="http://schemas.microsoft.com/office/drawing/2014/main" id="{71EF0F03-0455-4F46-BE47-6CCCBD0CB6AA}"/>
              </a:ext>
            </a:extLst>
          </p:cNvPr>
          <p:cNvSpPr txBox="1"/>
          <p:nvPr/>
        </p:nvSpPr>
        <p:spPr>
          <a:xfrm>
            <a:off x="9977168" y="4862464"/>
            <a:ext cx="1241690" cy="188437"/>
          </a:xfrm>
          <a:prstGeom prst="rect">
            <a:avLst/>
          </a:prstGeom>
        </p:spPr>
        <p:txBody>
          <a:bodyPr vert="horz" wrap="square" lIns="0" tIns="12117" rIns="0" bIns="0" rtlCol="0">
            <a:spAutoFit/>
          </a:bodyPr>
          <a:lstStyle/>
          <a:p>
            <a:pPr marL="12117">
              <a:spcBef>
                <a:spcPts val="95"/>
              </a:spcBef>
            </a:pPr>
            <a:r>
              <a:rPr lang="ru-RU" sz="11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стандарте</a:t>
            </a:r>
            <a:endParaRPr sz="114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A595A9F4-C906-46B0-81A2-CAA08AFC0D33}"/>
              </a:ext>
            </a:extLst>
          </p:cNvPr>
          <p:cNvSpPr/>
          <p:nvPr/>
        </p:nvSpPr>
        <p:spPr>
          <a:xfrm>
            <a:off x="9696654" y="4840279"/>
            <a:ext cx="220647" cy="22064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object 23">
            <a:extLst>
              <a:ext uri="{FF2B5EF4-FFF2-40B4-BE49-F238E27FC236}">
                <a16:creationId xmlns:a16="http://schemas.microsoft.com/office/drawing/2014/main" id="{A94078BB-6753-4C82-917B-3B4C69EF1F20}"/>
              </a:ext>
            </a:extLst>
          </p:cNvPr>
          <p:cNvSpPr txBox="1"/>
          <p:nvPr/>
        </p:nvSpPr>
        <p:spPr>
          <a:xfrm>
            <a:off x="9977167" y="5138593"/>
            <a:ext cx="1943809" cy="188437"/>
          </a:xfrm>
          <a:prstGeom prst="rect">
            <a:avLst/>
          </a:prstGeom>
        </p:spPr>
        <p:txBody>
          <a:bodyPr vert="horz" wrap="square" lIns="0" tIns="12117" rIns="0" bIns="0" rtlCol="0">
            <a:spAutoFit/>
          </a:bodyPr>
          <a:lstStyle/>
          <a:p>
            <a:pPr marL="12117">
              <a:spcBef>
                <a:spcPts val="95"/>
              </a:spcBef>
            </a:pPr>
            <a:r>
              <a:rPr lang="ru-RU" sz="1145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Другие цвета по запросу</a:t>
            </a:r>
            <a:endParaRPr sz="114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735115F-9144-476C-90CC-A9EB67FC76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80" b="98295" l="759" r="966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5" r="56251"/>
          <a:stretch/>
        </p:blipFill>
        <p:spPr>
          <a:xfrm flipH="1">
            <a:off x="587766" y="1705855"/>
            <a:ext cx="2887811" cy="438276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7E34D65-A933-41A4-8D46-871F0930581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80" b="98295" l="759" r="96601">
                        <a14:foregroundMark x1="50297" y1="23817" x2="60957" y2="73872"/>
                        <a14:backgroundMark x1="19439" y1="21067" x2="27987" y2="92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16" t="12129" r="30103" b="9754"/>
          <a:stretch/>
        </p:blipFill>
        <p:spPr>
          <a:xfrm flipH="1">
            <a:off x="4167644" y="2730079"/>
            <a:ext cx="2153486" cy="34237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6F0A3CA-E53D-42C8-B46A-530D285EC63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80" b="98295" l="759" r="96601">
                        <a14:foregroundMark x1="79241" y1="32123" x2="88251" y2="61936"/>
                        <a14:backgroundMark x1="14752" y1="18427" x2="24092" y2="78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95" t="18470" r="4697" b="24583"/>
          <a:stretch/>
        </p:blipFill>
        <p:spPr>
          <a:xfrm flipH="1">
            <a:off x="7070329" y="3311295"/>
            <a:ext cx="1972787" cy="2495885"/>
          </a:xfrm>
          <a:prstGeom prst="rect">
            <a:avLst/>
          </a:prstGeom>
        </p:spPr>
      </p:pic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607267C3-D3C5-4733-A6C9-F5CC29CED47F}"/>
              </a:ext>
            </a:extLst>
          </p:cNvPr>
          <p:cNvCxnSpPr>
            <a:cxnSpLocks/>
          </p:cNvCxnSpPr>
          <p:nvPr/>
        </p:nvCxnSpPr>
        <p:spPr>
          <a:xfrm>
            <a:off x="512364" y="1493212"/>
            <a:ext cx="476" cy="401249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98D28B1B-705C-4415-AECE-79D7CB90DEC2}"/>
              </a:ext>
            </a:extLst>
          </p:cNvPr>
          <p:cNvCxnSpPr>
            <a:cxnSpLocks/>
          </p:cNvCxnSpPr>
          <p:nvPr/>
        </p:nvCxnSpPr>
        <p:spPr>
          <a:xfrm flipV="1">
            <a:off x="1241190" y="5933115"/>
            <a:ext cx="2016054" cy="14865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647EE3C-1913-46BF-A4E5-3DB401316789}"/>
              </a:ext>
            </a:extLst>
          </p:cNvPr>
          <p:cNvCxnSpPr>
            <a:cxnSpLocks/>
          </p:cNvCxnSpPr>
          <p:nvPr/>
        </p:nvCxnSpPr>
        <p:spPr>
          <a:xfrm>
            <a:off x="3726643" y="2457617"/>
            <a:ext cx="25412" cy="295707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E56EEFD6-1C39-45DF-A9E4-8350FEE85B4D}"/>
              </a:ext>
            </a:extLst>
          </p:cNvPr>
          <p:cNvCxnSpPr>
            <a:cxnSpLocks/>
          </p:cNvCxnSpPr>
          <p:nvPr/>
        </p:nvCxnSpPr>
        <p:spPr>
          <a:xfrm flipV="1">
            <a:off x="4455100" y="5900170"/>
            <a:ext cx="1656473" cy="9773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91DA3E81-A69D-4563-A324-8F83F9F282B8}"/>
              </a:ext>
            </a:extLst>
          </p:cNvPr>
          <p:cNvCxnSpPr>
            <a:cxnSpLocks/>
          </p:cNvCxnSpPr>
          <p:nvPr/>
        </p:nvCxnSpPr>
        <p:spPr>
          <a:xfrm flipH="1">
            <a:off x="6610433" y="3197862"/>
            <a:ext cx="24442" cy="216382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AFB61A97-AC07-4D4A-A5A7-ED0C4D7C29E6}"/>
              </a:ext>
            </a:extLst>
          </p:cNvPr>
          <p:cNvCxnSpPr>
            <a:cxnSpLocks/>
          </p:cNvCxnSpPr>
          <p:nvPr/>
        </p:nvCxnSpPr>
        <p:spPr>
          <a:xfrm flipV="1">
            <a:off x="7312814" y="5874444"/>
            <a:ext cx="1395061" cy="5145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94FD601-45D6-4692-9D5F-0432B9AA0533}"/>
              </a:ext>
            </a:extLst>
          </p:cNvPr>
          <p:cNvSpPr txBox="1"/>
          <p:nvPr/>
        </p:nvSpPr>
        <p:spPr>
          <a:xfrm>
            <a:off x="2542584" y="2272951"/>
            <a:ext cx="744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BEA2B8B-A9E7-438E-A268-6E65BF3A27E4}"/>
              </a:ext>
            </a:extLst>
          </p:cNvPr>
          <p:cNvSpPr txBox="1"/>
          <p:nvPr/>
        </p:nvSpPr>
        <p:spPr>
          <a:xfrm>
            <a:off x="5360186" y="3197862"/>
            <a:ext cx="6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ru-RU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F2F2DBC-1FB4-4405-AFB7-C95483C0CADF}"/>
              </a:ext>
            </a:extLst>
          </p:cNvPr>
          <p:cNvSpPr txBox="1"/>
          <p:nvPr/>
        </p:nvSpPr>
        <p:spPr>
          <a:xfrm>
            <a:off x="8004380" y="3871605"/>
            <a:ext cx="500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ru-RU" dirty="0">
                <a:solidFill>
                  <a:schemeClr val="bg1"/>
                </a:solidFill>
              </a:rPr>
              <a:t>3</a:t>
            </a:r>
          </a:p>
        </p:txBody>
      </p:sp>
      <p:graphicFrame>
        <p:nvGraphicFramePr>
          <p:cNvPr id="44" name="Таблица 43">
            <a:extLst>
              <a:ext uri="{FF2B5EF4-FFF2-40B4-BE49-F238E27FC236}">
                <a16:creationId xmlns:a16="http://schemas.microsoft.com/office/drawing/2014/main" id="{F2023854-A451-4E49-A674-74425DAD5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136347"/>
              </p:ext>
            </p:extLst>
          </p:nvPr>
        </p:nvGraphicFramePr>
        <p:xfrm>
          <a:off x="4473200" y="741693"/>
          <a:ext cx="7258489" cy="125993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95218">
                  <a:extLst>
                    <a:ext uri="{9D8B030D-6E8A-4147-A177-3AD203B41FA5}">
                      <a16:colId xmlns:a16="http://schemas.microsoft.com/office/drawing/2014/main" val="2713496824"/>
                    </a:ext>
                  </a:extLst>
                </a:gridCol>
                <a:gridCol w="5611324">
                  <a:extLst>
                    <a:ext uri="{9D8B030D-6E8A-4147-A177-3AD203B41FA5}">
                      <a16:colId xmlns:a16="http://schemas.microsoft.com/office/drawing/2014/main" val="708195434"/>
                    </a:ext>
                  </a:extLst>
                </a:gridCol>
                <a:gridCol w="851947">
                  <a:extLst>
                    <a:ext uri="{9D8B030D-6E8A-4147-A177-3AD203B41FA5}">
                      <a16:colId xmlns:a16="http://schemas.microsoft.com/office/drawing/2014/main" val="3570693229"/>
                    </a:ext>
                  </a:extLst>
                </a:gridCol>
              </a:tblGrid>
              <a:tr h="4426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014592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Артикул</a:t>
                      </a:r>
                      <a:endParaRPr lang="ru-RU" sz="900" b="1" i="0" u="none" strike="noStrike" dirty="0">
                        <a:solidFill>
                          <a:srgbClr val="014592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64" marR="7264" marT="7264" marB="0"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014592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Наименование</a:t>
                      </a:r>
                      <a:endParaRPr lang="ru-RU" sz="900" b="1" i="0" u="none" strike="noStrike" dirty="0">
                        <a:solidFill>
                          <a:srgbClr val="014592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64" marR="7264" marT="7264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014592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Категория</a:t>
                      </a:r>
                      <a:endParaRPr lang="ru-RU" sz="900" b="1" i="0" u="none" strike="noStrike" dirty="0">
                        <a:solidFill>
                          <a:srgbClr val="014592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64" marR="7264" marT="7264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383377"/>
                  </a:ext>
                </a:extLst>
              </a:tr>
              <a:tr h="2724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131271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64" marR="7264" marT="7264" marB="0"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Клик-рама пластиковая PCF-25, формат A1, углы прямоугольные, цвет серый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64" marR="7264" marT="7264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64" marR="7264" marT="7264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54027522"/>
                  </a:ext>
                </a:extLst>
              </a:tr>
              <a:tr h="2724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131272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64" marR="7264" marT="7264" marB="0"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Клик-рама пластиковая PCF-25, формат A2, углы прямоугольные, цвет серый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64" marR="7264" marT="7264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64" marR="7264" marT="7264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064081"/>
                  </a:ext>
                </a:extLst>
              </a:tr>
              <a:tr h="2724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131273</a:t>
                      </a:r>
                      <a:endParaRPr lang="ru-RU" sz="900" b="0" i="0" u="none" strike="noStrike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64" marR="7264" marT="7264" marB="0" anchor="ctr"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Клик-рама пластиковая PCF-25, формат A3, углы прямоугольные, цвет серый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64" marR="7264" marT="7264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solidFill>
                            <a:schemeClr val="tx1"/>
                          </a:solidFill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</a:t>
                      </a:r>
                      <a:endParaRPr lang="en-US" sz="900" b="0" i="0" u="none" strike="noStrike" dirty="0">
                        <a:solidFill>
                          <a:schemeClr val="tx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7264" marR="7264" marT="7264" marB="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43314411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3D1EAB05-AEC8-4984-A60A-A825261C3CE4}"/>
              </a:ext>
            </a:extLst>
          </p:cNvPr>
          <p:cNvSpPr txBox="1"/>
          <p:nvPr/>
        </p:nvSpPr>
        <p:spPr>
          <a:xfrm rot="16200000">
            <a:off x="-238438" y="3266905"/>
            <a:ext cx="9323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880 мм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A8F9F40-2231-4FDD-BCDD-5A924CD81D6A}"/>
              </a:ext>
            </a:extLst>
          </p:cNvPr>
          <p:cNvSpPr txBox="1"/>
          <p:nvPr/>
        </p:nvSpPr>
        <p:spPr>
          <a:xfrm rot="16200000">
            <a:off x="2982256" y="3709800"/>
            <a:ext cx="9660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632 мм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1C97F04-B48D-4077-BEFF-9397582C26A0}"/>
              </a:ext>
            </a:extLst>
          </p:cNvPr>
          <p:cNvSpPr txBox="1"/>
          <p:nvPr/>
        </p:nvSpPr>
        <p:spPr>
          <a:xfrm rot="16200000">
            <a:off x="5894426" y="4333713"/>
            <a:ext cx="9415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461 мм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E9DA6DD-0933-46AF-A179-346B06C8F206}"/>
              </a:ext>
            </a:extLst>
          </p:cNvPr>
          <p:cNvSpPr txBox="1"/>
          <p:nvPr/>
        </p:nvSpPr>
        <p:spPr>
          <a:xfrm rot="21241639">
            <a:off x="1869945" y="6040693"/>
            <a:ext cx="93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639 мм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3845080-BC84-46D1-91BD-20C508A2F2A2}"/>
              </a:ext>
            </a:extLst>
          </p:cNvPr>
          <p:cNvSpPr txBox="1"/>
          <p:nvPr/>
        </p:nvSpPr>
        <p:spPr>
          <a:xfrm rot="21327007">
            <a:off x="4969127" y="6125277"/>
            <a:ext cx="93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460 мм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C5B236C-647E-41D5-A27A-96CB3E885A1E}"/>
              </a:ext>
            </a:extLst>
          </p:cNvPr>
          <p:cNvSpPr txBox="1"/>
          <p:nvPr/>
        </p:nvSpPr>
        <p:spPr>
          <a:xfrm rot="21431873">
            <a:off x="7541682" y="5974956"/>
            <a:ext cx="959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337 мм</a:t>
            </a:r>
          </a:p>
        </p:txBody>
      </p:sp>
      <p:sp>
        <p:nvSpPr>
          <p:cNvPr id="51" name="object 23">
            <a:extLst>
              <a:ext uri="{FF2B5EF4-FFF2-40B4-BE49-F238E27FC236}">
                <a16:creationId xmlns:a16="http://schemas.microsoft.com/office/drawing/2014/main" id="{A95F2BB2-E072-4D0D-8CB6-4A5B5CF51F53}"/>
              </a:ext>
            </a:extLst>
          </p:cNvPr>
          <p:cNvSpPr txBox="1"/>
          <p:nvPr/>
        </p:nvSpPr>
        <p:spPr>
          <a:xfrm>
            <a:off x="9513827" y="2350777"/>
            <a:ext cx="2328923" cy="77348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10905" marR="4847" algn="just">
              <a:lnSpc>
                <a:spcPct val="156300"/>
              </a:lnSpc>
              <a:spcBef>
                <a:spcPts val="95"/>
              </a:spcBef>
              <a:defRPr>
                <a:solidFill>
                  <a:srgbClr val="014592"/>
                </a:solidFill>
                <a:latin typeface="Gotham Pro"/>
                <a:cs typeface="Gotham Pro"/>
              </a:defRPr>
            </a:lvl1pPr>
          </a:lstStyle>
          <a:p>
            <a:pPr algn="l">
              <a:lnSpc>
                <a:spcPts val="1800"/>
              </a:lnSpc>
            </a:pPr>
            <a:r>
              <a:rPr lang="ru-RU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дешевле рыночных цен на алюминиевые клик-рамки</a:t>
            </a:r>
            <a:endParaRPr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2" name="object 23">
            <a:extLst>
              <a:ext uri="{FF2B5EF4-FFF2-40B4-BE49-F238E27FC236}">
                <a16:creationId xmlns:a16="http://schemas.microsoft.com/office/drawing/2014/main" id="{BF5045E3-11B3-4DC6-B550-F6118A280FC5}"/>
              </a:ext>
            </a:extLst>
          </p:cNvPr>
          <p:cNvSpPr txBox="1"/>
          <p:nvPr/>
        </p:nvSpPr>
        <p:spPr>
          <a:xfrm>
            <a:off x="8324780" y="2303136"/>
            <a:ext cx="1077450" cy="916405"/>
          </a:xfrm>
          <a:prstGeom prst="rect">
            <a:avLst/>
          </a:prstGeom>
          <a:solidFill>
            <a:srgbClr val="014592"/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marL="10905" marR="4847" algn="just">
              <a:lnSpc>
                <a:spcPct val="156300"/>
              </a:lnSpc>
              <a:spcBef>
                <a:spcPts val="95"/>
              </a:spcBef>
              <a:defRPr>
                <a:solidFill>
                  <a:srgbClr val="014592"/>
                </a:solidFill>
                <a:latin typeface="Gotham Pro"/>
                <a:cs typeface="Gotham Pro"/>
              </a:defRPr>
            </a:lvl1pPr>
          </a:lstStyle>
          <a:p>
            <a:pPr>
              <a:lnSpc>
                <a:spcPts val="3200"/>
              </a:lnSpc>
            </a:pPr>
            <a:r>
              <a:rPr lang="ru-RU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</a:t>
            </a:r>
            <a:r>
              <a:rPr lang="ru-RU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25%</a:t>
            </a:r>
            <a:endParaRPr sz="3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DB8200FE-1F05-516B-9508-B4290E7868F2}"/>
              </a:ext>
            </a:extLst>
          </p:cNvPr>
          <p:cNvGrpSpPr/>
          <p:nvPr/>
        </p:nvGrpSpPr>
        <p:grpSpPr>
          <a:xfrm>
            <a:off x="832181" y="6287049"/>
            <a:ext cx="10517006" cy="244865"/>
            <a:chOff x="832181" y="6287049"/>
            <a:chExt cx="10517006" cy="244865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1D78D454-9774-675A-B60C-AA4E456C87E5}"/>
                </a:ext>
              </a:extLst>
            </p:cNvPr>
            <p:cNvGrpSpPr/>
            <p:nvPr/>
          </p:nvGrpSpPr>
          <p:grpSpPr>
            <a:xfrm>
              <a:off x="832181" y="6287049"/>
              <a:ext cx="10517006" cy="244865"/>
              <a:chOff x="832181" y="6287049"/>
              <a:chExt cx="10517006" cy="244865"/>
            </a:xfrm>
          </p:grpSpPr>
          <p:sp>
            <p:nvSpPr>
              <p:cNvPr id="10" name="object 4">
                <a:extLst>
                  <a:ext uri="{FF2B5EF4-FFF2-40B4-BE49-F238E27FC236}">
                    <a16:creationId xmlns:a16="http://schemas.microsoft.com/office/drawing/2014/main" id="{3FF5BF88-884D-4075-5ABC-6C5B0EA932D7}"/>
                  </a:ext>
                </a:extLst>
              </p:cNvPr>
              <p:cNvSpPr/>
              <p:nvPr/>
            </p:nvSpPr>
            <p:spPr>
              <a:xfrm>
                <a:off x="10512870" y="6355871"/>
                <a:ext cx="836317" cy="176043"/>
              </a:xfrm>
              <a:custGeom>
                <a:avLst/>
                <a:gdLst/>
                <a:ahLst/>
                <a:cxnLst/>
                <a:rect l="l" t="t" r="r" b="b"/>
                <a:pathLst>
                  <a:path w="2431415" h="511810">
                    <a:moveTo>
                      <a:pt x="2099118" y="393700"/>
                    </a:moveTo>
                    <a:lnTo>
                      <a:pt x="1901494" y="393700"/>
                    </a:lnTo>
                    <a:lnTo>
                      <a:pt x="1902599" y="394970"/>
                    </a:lnTo>
                    <a:lnTo>
                      <a:pt x="1905812" y="394970"/>
                    </a:lnTo>
                    <a:lnTo>
                      <a:pt x="1906854" y="396240"/>
                    </a:lnTo>
                    <a:lnTo>
                      <a:pt x="1907882" y="396240"/>
                    </a:lnTo>
                    <a:lnTo>
                      <a:pt x="1908898" y="397510"/>
                    </a:lnTo>
                    <a:lnTo>
                      <a:pt x="2127719" y="511810"/>
                    </a:lnTo>
                    <a:lnTo>
                      <a:pt x="2135695" y="511810"/>
                    </a:lnTo>
                    <a:lnTo>
                      <a:pt x="2136406" y="510540"/>
                    </a:lnTo>
                    <a:lnTo>
                      <a:pt x="2137270" y="510540"/>
                    </a:lnTo>
                    <a:lnTo>
                      <a:pt x="2137841" y="509270"/>
                    </a:lnTo>
                    <a:lnTo>
                      <a:pt x="2138349" y="509270"/>
                    </a:lnTo>
                    <a:lnTo>
                      <a:pt x="2138781" y="508000"/>
                    </a:lnTo>
                    <a:lnTo>
                      <a:pt x="2139022" y="508000"/>
                    </a:lnTo>
                    <a:lnTo>
                      <a:pt x="2139226" y="506730"/>
                    </a:lnTo>
                    <a:lnTo>
                      <a:pt x="2139391" y="506730"/>
                    </a:lnTo>
                    <a:lnTo>
                      <a:pt x="2139569" y="505460"/>
                    </a:lnTo>
                    <a:lnTo>
                      <a:pt x="2139416" y="501650"/>
                    </a:lnTo>
                    <a:lnTo>
                      <a:pt x="2139251" y="501650"/>
                    </a:lnTo>
                    <a:lnTo>
                      <a:pt x="2099118" y="393700"/>
                    </a:lnTo>
                    <a:close/>
                  </a:path>
                  <a:path w="2431415" h="511810">
                    <a:moveTo>
                      <a:pt x="1634756" y="509270"/>
                    </a:moveTo>
                    <a:lnTo>
                      <a:pt x="1628533" y="509270"/>
                    </a:lnTo>
                    <a:lnTo>
                      <a:pt x="1629067" y="510540"/>
                    </a:lnTo>
                    <a:lnTo>
                      <a:pt x="1634210" y="510540"/>
                    </a:lnTo>
                    <a:lnTo>
                      <a:pt x="1634756" y="509270"/>
                    </a:lnTo>
                    <a:close/>
                  </a:path>
                  <a:path w="2431415" h="511810">
                    <a:moveTo>
                      <a:pt x="1953666" y="3810"/>
                    </a:moveTo>
                    <a:lnTo>
                      <a:pt x="1939747" y="3810"/>
                    </a:lnTo>
                    <a:lnTo>
                      <a:pt x="1624596" y="497840"/>
                    </a:lnTo>
                    <a:lnTo>
                      <a:pt x="1624190" y="499110"/>
                    </a:lnTo>
                    <a:lnTo>
                      <a:pt x="1623783" y="499110"/>
                    </a:lnTo>
                    <a:lnTo>
                      <a:pt x="1623637" y="500380"/>
                    </a:lnTo>
                    <a:lnTo>
                      <a:pt x="1623574" y="502920"/>
                    </a:lnTo>
                    <a:lnTo>
                      <a:pt x="1623656" y="504190"/>
                    </a:lnTo>
                    <a:lnTo>
                      <a:pt x="1623809" y="504190"/>
                    </a:lnTo>
                    <a:lnTo>
                      <a:pt x="1623999" y="505460"/>
                    </a:lnTo>
                    <a:lnTo>
                      <a:pt x="1624355" y="505460"/>
                    </a:lnTo>
                    <a:lnTo>
                      <a:pt x="1624952" y="506730"/>
                    </a:lnTo>
                    <a:lnTo>
                      <a:pt x="1625307" y="508000"/>
                    </a:lnTo>
                    <a:lnTo>
                      <a:pt x="1626323" y="508000"/>
                    </a:lnTo>
                    <a:lnTo>
                      <a:pt x="1627009" y="509270"/>
                    </a:lnTo>
                    <a:lnTo>
                      <a:pt x="1635290" y="509270"/>
                    </a:lnTo>
                    <a:lnTo>
                      <a:pt x="1879333" y="396240"/>
                    </a:lnTo>
                    <a:lnTo>
                      <a:pt x="1880374" y="396240"/>
                    </a:lnTo>
                    <a:lnTo>
                      <a:pt x="1881428" y="394970"/>
                    </a:lnTo>
                    <a:lnTo>
                      <a:pt x="1884667" y="394970"/>
                    </a:lnTo>
                    <a:lnTo>
                      <a:pt x="1885759" y="393700"/>
                    </a:lnTo>
                    <a:lnTo>
                      <a:pt x="2099118" y="393700"/>
                    </a:lnTo>
                    <a:lnTo>
                      <a:pt x="2072678" y="322580"/>
                    </a:lnTo>
                    <a:lnTo>
                      <a:pt x="2072347" y="321310"/>
                    </a:lnTo>
                    <a:lnTo>
                      <a:pt x="2072220" y="321310"/>
                    </a:lnTo>
                    <a:lnTo>
                      <a:pt x="2072005" y="320040"/>
                    </a:lnTo>
                    <a:lnTo>
                      <a:pt x="2072055" y="314960"/>
                    </a:lnTo>
                    <a:lnTo>
                      <a:pt x="2072144" y="313690"/>
                    </a:lnTo>
                    <a:lnTo>
                      <a:pt x="2072589" y="312420"/>
                    </a:lnTo>
                    <a:lnTo>
                      <a:pt x="2072970" y="311150"/>
                    </a:lnTo>
                    <a:lnTo>
                      <a:pt x="2073427" y="309880"/>
                    </a:lnTo>
                    <a:lnTo>
                      <a:pt x="2073681" y="309880"/>
                    </a:lnTo>
                    <a:lnTo>
                      <a:pt x="2074240" y="308610"/>
                    </a:lnTo>
                    <a:lnTo>
                      <a:pt x="2074887" y="307340"/>
                    </a:lnTo>
                    <a:lnTo>
                      <a:pt x="2075586" y="307340"/>
                    </a:lnTo>
                    <a:lnTo>
                      <a:pt x="2075954" y="306070"/>
                    </a:lnTo>
                    <a:lnTo>
                      <a:pt x="2076348" y="306070"/>
                    </a:lnTo>
                    <a:lnTo>
                      <a:pt x="2077161" y="304800"/>
                    </a:lnTo>
                    <a:lnTo>
                      <a:pt x="2078037" y="304800"/>
                    </a:lnTo>
                    <a:lnTo>
                      <a:pt x="2078964" y="303530"/>
                    </a:lnTo>
                    <a:lnTo>
                      <a:pt x="2079942" y="303530"/>
                    </a:lnTo>
                    <a:lnTo>
                      <a:pt x="2080958" y="302260"/>
                    </a:lnTo>
                    <a:lnTo>
                      <a:pt x="2427300" y="142240"/>
                    </a:lnTo>
                    <a:lnTo>
                      <a:pt x="2428265" y="140970"/>
                    </a:lnTo>
                    <a:lnTo>
                      <a:pt x="2428938" y="140970"/>
                    </a:lnTo>
                    <a:lnTo>
                      <a:pt x="2429548" y="139700"/>
                    </a:lnTo>
                    <a:lnTo>
                      <a:pt x="2430081" y="139700"/>
                    </a:lnTo>
                    <a:lnTo>
                      <a:pt x="2430399" y="138430"/>
                    </a:lnTo>
                    <a:lnTo>
                      <a:pt x="2430678" y="138430"/>
                    </a:lnTo>
                    <a:lnTo>
                      <a:pt x="2430919" y="137160"/>
                    </a:lnTo>
                    <a:lnTo>
                      <a:pt x="2431313" y="137160"/>
                    </a:lnTo>
                    <a:lnTo>
                      <a:pt x="2431338" y="132080"/>
                    </a:lnTo>
                    <a:lnTo>
                      <a:pt x="2431186" y="132080"/>
                    </a:lnTo>
                    <a:lnTo>
                      <a:pt x="2430983" y="130810"/>
                    </a:lnTo>
                    <a:lnTo>
                      <a:pt x="2430602" y="130810"/>
                    </a:lnTo>
                    <a:lnTo>
                      <a:pt x="2430322" y="129540"/>
                    </a:lnTo>
                    <a:lnTo>
                      <a:pt x="2429814" y="129540"/>
                    </a:lnTo>
                    <a:lnTo>
                      <a:pt x="2429243" y="128270"/>
                    </a:lnTo>
                    <a:lnTo>
                      <a:pt x="2428608" y="128270"/>
                    </a:lnTo>
                    <a:lnTo>
                      <a:pt x="2427668" y="127000"/>
                    </a:lnTo>
                    <a:lnTo>
                      <a:pt x="2426106" y="127000"/>
                    </a:lnTo>
                    <a:lnTo>
                      <a:pt x="2424988" y="125730"/>
                    </a:lnTo>
                    <a:lnTo>
                      <a:pt x="2005863" y="125730"/>
                    </a:lnTo>
                    <a:lnTo>
                      <a:pt x="2004771" y="124460"/>
                    </a:lnTo>
                    <a:lnTo>
                      <a:pt x="2003196" y="124460"/>
                    </a:lnTo>
                    <a:lnTo>
                      <a:pt x="2002688" y="123190"/>
                    </a:lnTo>
                    <a:lnTo>
                      <a:pt x="2001697" y="123190"/>
                    </a:lnTo>
                    <a:lnTo>
                      <a:pt x="2000758" y="121920"/>
                    </a:lnTo>
                    <a:lnTo>
                      <a:pt x="1999449" y="121920"/>
                    </a:lnTo>
                    <a:lnTo>
                      <a:pt x="1998637" y="120650"/>
                    </a:lnTo>
                    <a:lnTo>
                      <a:pt x="1998256" y="120650"/>
                    </a:lnTo>
                    <a:lnTo>
                      <a:pt x="1997202" y="118110"/>
                    </a:lnTo>
                    <a:lnTo>
                      <a:pt x="1996884" y="118110"/>
                    </a:lnTo>
                    <a:lnTo>
                      <a:pt x="1996300" y="116840"/>
                    </a:lnTo>
                    <a:lnTo>
                      <a:pt x="1996033" y="116840"/>
                    </a:lnTo>
                    <a:lnTo>
                      <a:pt x="1954593" y="5080"/>
                    </a:lnTo>
                    <a:lnTo>
                      <a:pt x="1954250" y="5080"/>
                    </a:lnTo>
                    <a:lnTo>
                      <a:pt x="1953666" y="3810"/>
                    </a:lnTo>
                    <a:close/>
                  </a:path>
                  <a:path w="2431415" h="511810">
                    <a:moveTo>
                      <a:pt x="444957" y="502920"/>
                    </a:moveTo>
                    <a:lnTo>
                      <a:pt x="45097" y="502920"/>
                    </a:lnTo>
                    <a:lnTo>
                      <a:pt x="48336" y="504190"/>
                    </a:lnTo>
                    <a:lnTo>
                      <a:pt x="444957" y="502920"/>
                    </a:lnTo>
                    <a:close/>
                  </a:path>
                  <a:path w="2431415" h="511810">
                    <a:moveTo>
                      <a:pt x="615670" y="502920"/>
                    </a:moveTo>
                    <a:lnTo>
                      <a:pt x="520611" y="502920"/>
                    </a:lnTo>
                    <a:lnTo>
                      <a:pt x="521271" y="504190"/>
                    </a:lnTo>
                    <a:lnTo>
                      <a:pt x="612216" y="504190"/>
                    </a:lnTo>
                    <a:lnTo>
                      <a:pt x="615670" y="502920"/>
                    </a:lnTo>
                    <a:close/>
                  </a:path>
                  <a:path w="2431415" h="511810">
                    <a:moveTo>
                      <a:pt x="1552511" y="502920"/>
                    </a:moveTo>
                    <a:lnTo>
                      <a:pt x="1152918" y="502920"/>
                    </a:lnTo>
                    <a:lnTo>
                      <a:pt x="1154645" y="504190"/>
                    </a:lnTo>
                    <a:lnTo>
                      <a:pt x="1552511" y="502920"/>
                    </a:lnTo>
                    <a:close/>
                  </a:path>
                  <a:path w="2431415" h="511810">
                    <a:moveTo>
                      <a:pt x="451078" y="501650"/>
                    </a:moveTo>
                    <a:lnTo>
                      <a:pt x="36956" y="501650"/>
                    </a:lnTo>
                    <a:lnTo>
                      <a:pt x="38569" y="502920"/>
                    </a:lnTo>
                    <a:lnTo>
                      <a:pt x="449046" y="502920"/>
                    </a:lnTo>
                    <a:lnTo>
                      <a:pt x="451078" y="501650"/>
                    </a:lnTo>
                    <a:close/>
                  </a:path>
                  <a:path w="2431415" h="511810">
                    <a:moveTo>
                      <a:pt x="625970" y="501650"/>
                    </a:moveTo>
                    <a:lnTo>
                      <a:pt x="518426" y="501650"/>
                    </a:lnTo>
                    <a:lnTo>
                      <a:pt x="518934" y="502920"/>
                    </a:lnTo>
                    <a:lnTo>
                      <a:pt x="622554" y="502920"/>
                    </a:lnTo>
                    <a:lnTo>
                      <a:pt x="625970" y="501650"/>
                    </a:lnTo>
                    <a:close/>
                  </a:path>
                  <a:path w="2431415" h="511810">
                    <a:moveTo>
                      <a:pt x="1559280" y="501650"/>
                    </a:moveTo>
                    <a:lnTo>
                      <a:pt x="1146124" y="501650"/>
                    </a:lnTo>
                    <a:lnTo>
                      <a:pt x="1147813" y="502920"/>
                    </a:lnTo>
                    <a:lnTo>
                      <a:pt x="1558175" y="502920"/>
                    </a:lnTo>
                    <a:lnTo>
                      <a:pt x="1559280" y="501650"/>
                    </a:lnTo>
                    <a:close/>
                  </a:path>
                  <a:path w="2431415" h="511810">
                    <a:moveTo>
                      <a:pt x="454063" y="500380"/>
                    </a:moveTo>
                    <a:lnTo>
                      <a:pt x="33718" y="500380"/>
                    </a:lnTo>
                    <a:lnTo>
                      <a:pt x="35331" y="501650"/>
                    </a:lnTo>
                    <a:lnTo>
                      <a:pt x="453072" y="501650"/>
                    </a:lnTo>
                    <a:lnTo>
                      <a:pt x="454063" y="500380"/>
                    </a:lnTo>
                    <a:close/>
                  </a:path>
                  <a:path w="2431415" h="511810">
                    <a:moveTo>
                      <a:pt x="632752" y="500380"/>
                    </a:moveTo>
                    <a:lnTo>
                      <a:pt x="517461" y="500380"/>
                    </a:lnTo>
                    <a:lnTo>
                      <a:pt x="517613" y="501650"/>
                    </a:lnTo>
                    <a:lnTo>
                      <a:pt x="629373" y="501650"/>
                    </a:lnTo>
                    <a:lnTo>
                      <a:pt x="632752" y="500380"/>
                    </a:lnTo>
                    <a:close/>
                  </a:path>
                  <a:path w="2431415" h="511810">
                    <a:moveTo>
                      <a:pt x="1562506" y="500380"/>
                    </a:moveTo>
                    <a:lnTo>
                      <a:pt x="1141171" y="500380"/>
                    </a:lnTo>
                    <a:lnTo>
                      <a:pt x="1142796" y="501650"/>
                    </a:lnTo>
                    <a:lnTo>
                      <a:pt x="1561439" y="501650"/>
                    </a:lnTo>
                    <a:lnTo>
                      <a:pt x="1562506" y="500380"/>
                    </a:lnTo>
                    <a:close/>
                  </a:path>
                  <a:path w="2431415" h="511810">
                    <a:moveTo>
                      <a:pt x="755510" y="11430"/>
                    </a:moveTo>
                    <a:lnTo>
                      <a:pt x="302361" y="11430"/>
                    </a:lnTo>
                    <a:lnTo>
                      <a:pt x="293319" y="15240"/>
                    </a:lnTo>
                    <a:lnTo>
                      <a:pt x="287451" y="17780"/>
                    </a:lnTo>
                    <a:lnTo>
                      <a:pt x="281736" y="20320"/>
                    </a:lnTo>
                    <a:lnTo>
                      <a:pt x="278942" y="21590"/>
                    </a:lnTo>
                    <a:lnTo>
                      <a:pt x="276212" y="24130"/>
                    </a:lnTo>
                    <a:lnTo>
                      <a:pt x="270929" y="26670"/>
                    </a:lnTo>
                    <a:lnTo>
                      <a:pt x="268389" y="29210"/>
                    </a:lnTo>
                    <a:lnTo>
                      <a:pt x="265912" y="31750"/>
                    </a:lnTo>
                    <a:lnTo>
                      <a:pt x="263499" y="33020"/>
                    </a:lnTo>
                    <a:lnTo>
                      <a:pt x="261162" y="35560"/>
                    </a:lnTo>
                    <a:lnTo>
                      <a:pt x="258914" y="38100"/>
                    </a:lnTo>
                    <a:lnTo>
                      <a:pt x="256743" y="39370"/>
                    </a:lnTo>
                    <a:lnTo>
                      <a:pt x="7746" y="426720"/>
                    </a:lnTo>
                    <a:lnTo>
                      <a:pt x="6096" y="429260"/>
                    </a:lnTo>
                    <a:lnTo>
                      <a:pt x="5334" y="430530"/>
                    </a:lnTo>
                    <a:lnTo>
                      <a:pt x="4622" y="431800"/>
                    </a:lnTo>
                    <a:lnTo>
                      <a:pt x="3937" y="434340"/>
                    </a:lnTo>
                    <a:lnTo>
                      <a:pt x="3314" y="435610"/>
                    </a:lnTo>
                    <a:lnTo>
                      <a:pt x="2730" y="436880"/>
                    </a:lnTo>
                    <a:lnTo>
                      <a:pt x="2197" y="438150"/>
                    </a:lnTo>
                    <a:lnTo>
                      <a:pt x="1714" y="440690"/>
                    </a:lnTo>
                    <a:lnTo>
                      <a:pt x="1295" y="441960"/>
                    </a:lnTo>
                    <a:lnTo>
                      <a:pt x="914" y="443230"/>
                    </a:lnTo>
                    <a:lnTo>
                      <a:pt x="596" y="445770"/>
                    </a:lnTo>
                    <a:lnTo>
                      <a:pt x="342" y="447040"/>
                    </a:lnTo>
                    <a:lnTo>
                      <a:pt x="139" y="448310"/>
                    </a:lnTo>
                    <a:lnTo>
                      <a:pt x="63" y="449580"/>
                    </a:lnTo>
                    <a:lnTo>
                      <a:pt x="0" y="457200"/>
                    </a:lnTo>
                    <a:lnTo>
                      <a:pt x="139" y="458470"/>
                    </a:lnTo>
                    <a:lnTo>
                      <a:pt x="342" y="461010"/>
                    </a:lnTo>
                    <a:lnTo>
                      <a:pt x="609" y="462280"/>
                    </a:lnTo>
                    <a:lnTo>
                      <a:pt x="927" y="463550"/>
                    </a:lnTo>
                    <a:lnTo>
                      <a:pt x="1295" y="466090"/>
                    </a:lnTo>
                    <a:lnTo>
                      <a:pt x="1727" y="467360"/>
                    </a:lnTo>
                    <a:lnTo>
                      <a:pt x="2197" y="468630"/>
                    </a:lnTo>
                    <a:lnTo>
                      <a:pt x="2730" y="469900"/>
                    </a:lnTo>
                    <a:lnTo>
                      <a:pt x="3302" y="472440"/>
                    </a:lnTo>
                    <a:lnTo>
                      <a:pt x="10502" y="483870"/>
                    </a:lnTo>
                    <a:lnTo>
                      <a:pt x="11556" y="486410"/>
                    </a:lnTo>
                    <a:lnTo>
                      <a:pt x="12649" y="486410"/>
                    </a:lnTo>
                    <a:lnTo>
                      <a:pt x="13792" y="487680"/>
                    </a:lnTo>
                    <a:lnTo>
                      <a:pt x="14973" y="488950"/>
                    </a:lnTo>
                    <a:lnTo>
                      <a:pt x="16205" y="490220"/>
                    </a:lnTo>
                    <a:lnTo>
                      <a:pt x="17475" y="491490"/>
                    </a:lnTo>
                    <a:lnTo>
                      <a:pt x="18796" y="492760"/>
                    </a:lnTo>
                    <a:lnTo>
                      <a:pt x="21539" y="495300"/>
                    </a:lnTo>
                    <a:lnTo>
                      <a:pt x="22974" y="495300"/>
                    </a:lnTo>
                    <a:lnTo>
                      <a:pt x="25920" y="497840"/>
                    </a:lnTo>
                    <a:lnTo>
                      <a:pt x="27431" y="497840"/>
                    </a:lnTo>
                    <a:lnTo>
                      <a:pt x="30543" y="500380"/>
                    </a:lnTo>
                    <a:lnTo>
                      <a:pt x="455993" y="500380"/>
                    </a:lnTo>
                    <a:lnTo>
                      <a:pt x="456933" y="499110"/>
                    </a:lnTo>
                    <a:lnTo>
                      <a:pt x="458787" y="499110"/>
                    </a:lnTo>
                    <a:lnTo>
                      <a:pt x="460540" y="497840"/>
                    </a:lnTo>
                    <a:lnTo>
                      <a:pt x="461391" y="496570"/>
                    </a:lnTo>
                    <a:lnTo>
                      <a:pt x="462216" y="496570"/>
                    </a:lnTo>
                    <a:lnTo>
                      <a:pt x="463016" y="495300"/>
                    </a:lnTo>
                    <a:lnTo>
                      <a:pt x="464553" y="494030"/>
                    </a:lnTo>
                    <a:lnTo>
                      <a:pt x="465277" y="492760"/>
                    </a:lnTo>
                    <a:lnTo>
                      <a:pt x="465975" y="492760"/>
                    </a:lnTo>
                    <a:lnTo>
                      <a:pt x="467283" y="490220"/>
                    </a:lnTo>
                    <a:lnTo>
                      <a:pt x="467893" y="490220"/>
                    </a:lnTo>
                    <a:lnTo>
                      <a:pt x="469036" y="487680"/>
                    </a:lnTo>
                    <a:lnTo>
                      <a:pt x="533107" y="387350"/>
                    </a:lnTo>
                    <a:lnTo>
                      <a:pt x="533438" y="387350"/>
                    </a:lnTo>
                    <a:lnTo>
                      <a:pt x="533730" y="386080"/>
                    </a:lnTo>
                    <a:lnTo>
                      <a:pt x="533857" y="386080"/>
                    </a:lnTo>
                    <a:lnTo>
                      <a:pt x="533717" y="383540"/>
                    </a:lnTo>
                    <a:lnTo>
                      <a:pt x="533438" y="383540"/>
                    </a:lnTo>
                    <a:lnTo>
                      <a:pt x="533107" y="382270"/>
                    </a:lnTo>
                    <a:lnTo>
                      <a:pt x="532587" y="382270"/>
                    </a:lnTo>
                    <a:lnTo>
                      <a:pt x="532345" y="381000"/>
                    </a:lnTo>
                    <a:lnTo>
                      <a:pt x="530123" y="381000"/>
                    </a:lnTo>
                    <a:lnTo>
                      <a:pt x="529272" y="379730"/>
                    </a:lnTo>
                    <a:lnTo>
                      <a:pt x="190601" y="379730"/>
                    </a:lnTo>
                    <a:lnTo>
                      <a:pt x="190055" y="378460"/>
                    </a:lnTo>
                    <a:lnTo>
                      <a:pt x="189369" y="378460"/>
                    </a:lnTo>
                    <a:lnTo>
                      <a:pt x="189001" y="377190"/>
                    </a:lnTo>
                    <a:lnTo>
                      <a:pt x="188658" y="377190"/>
                    </a:lnTo>
                    <a:lnTo>
                      <a:pt x="188518" y="375920"/>
                    </a:lnTo>
                    <a:lnTo>
                      <a:pt x="188391" y="375920"/>
                    </a:lnTo>
                    <a:lnTo>
                      <a:pt x="188709" y="373380"/>
                    </a:lnTo>
                    <a:lnTo>
                      <a:pt x="188912" y="373380"/>
                    </a:lnTo>
                    <a:lnTo>
                      <a:pt x="189166" y="372110"/>
                    </a:lnTo>
                    <a:lnTo>
                      <a:pt x="228866" y="309880"/>
                    </a:lnTo>
                    <a:lnTo>
                      <a:pt x="229958" y="309880"/>
                    </a:lnTo>
                    <a:lnTo>
                      <a:pt x="230543" y="308610"/>
                    </a:lnTo>
                    <a:lnTo>
                      <a:pt x="582777" y="308610"/>
                    </a:lnTo>
                    <a:lnTo>
                      <a:pt x="583552" y="307340"/>
                    </a:lnTo>
                    <a:lnTo>
                      <a:pt x="584758" y="307340"/>
                    </a:lnTo>
                    <a:lnTo>
                      <a:pt x="584974" y="306070"/>
                    </a:lnTo>
                    <a:lnTo>
                      <a:pt x="585279" y="306070"/>
                    </a:lnTo>
                    <a:lnTo>
                      <a:pt x="642531" y="215900"/>
                    </a:lnTo>
                    <a:lnTo>
                      <a:pt x="642975" y="215900"/>
                    </a:lnTo>
                    <a:lnTo>
                      <a:pt x="643102" y="214630"/>
                    </a:lnTo>
                    <a:lnTo>
                      <a:pt x="642810" y="212090"/>
                    </a:lnTo>
                    <a:lnTo>
                      <a:pt x="642531" y="212090"/>
                    </a:lnTo>
                    <a:lnTo>
                      <a:pt x="642353" y="210820"/>
                    </a:lnTo>
                    <a:lnTo>
                      <a:pt x="641718" y="210820"/>
                    </a:lnTo>
                    <a:lnTo>
                      <a:pt x="641197" y="209550"/>
                    </a:lnTo>
                    <a:lnTo>
                      <a:pt x="301396" y="209550"/>
                    </a:lnTo>
                    <a:lnTo>
                      <a:pt x="300913" y="208280"/>
                    </a:lnTo>
                    <a:lnTo>
                      <a:pt x="299173" y="208280"/>
                    </a:lnTo>
                    <a:lnTo>
                      <a:pt x="298932" y="207010"/>
                    </a:lnTo>
                    <a:lnTo>
                      <a:pt x="298323" y="207010"/>
                    </a:lnTo>
                    <a:lnTo>
                      <a:pt x="298018" y="205740"/>
                    </a:lnTo>
                    <a:lnTo>
                      <a:pt x="297764" y="205740"/>
                    </a:lnTo>
                    <a:lnTo>
                      <a:pt x="297891" y="203200"/>
                    </a:lnTo>
                    <a:lnTo>
                      <a:pt x="298157" y="201930"/>
                    </a:lnTo>
                    <a:lnTo>
                      <a:pt x="298411" y="201930"/>
                    </a:lnTo>
                    <a:lnTo>
                      <a:pt x="339712" y="137160"/>
                    </a:lnTo>
                    <a:lnTo>
                      <a:pt x="340156" y="135890"/>
                    </a:lnTo>
                    <a:lnTo>
                      <a:pt x="341541" y="135890"/>
                    </a:lnTo>
                    <a:lnTo>
                      <a:pt x="342011" y="134620"/>
                    </a:lnTo>
                    <a:lnTo>
                      <a:pt x="694397" y="134620"/>
                    </a:lnTo>
                    <a:lnTo>
                      <a:pt x="694969" y="133350"/>
                    </a:lnTo>
                    <a:lnTo>
                      <a:pt x="695706" y="133350"/>
                    </a:lnTo>
                    <a:lnTo>
                      <a:pt x="696112" y="132080"/>
                    </a:lnTo>
                    <a:lnTo>
                      <a:pt x="759472" y="33020"/>
                    </a:lnTo>
                    <a:lnTo>
                      <a:pt x="759993" y="31750"/>
                    </a:lnTo>
                    <a:lnTo>
                      <a:pt x="760463" y="31750"/>
                    </a:lnTo>
                    <a:lnTo>
                      <a:pt x="760869" y="30480"/>
                    </a:lnTo>
                    <a:lnTo>
                      <a:pt x="761047" y="29210"/>
                    </a:lnTo>
                    <a:lnTo>
                      <a:pt x="761339" y="29210"/>
                    </a:lnTo>
                    <a:lnTo>
                      <a:pt x="761466" y="27940"/>
                    </a:lnTo>
                    <a:lnTo>
                      <a:pt x="761657" y="26670"/>
                    </a:lnTo>
                    <a:lnTo>
                      <a:pt x="761657" y="22860"/>
                    </a:lnTo>
                    <a:lnTo>
                      <a:pt x="761466" y="21590"/>
                    </a:lnTo>
                    <a:lnTo>
                      <a:pt x="761199" y="20320"/>
                    </a:lnTo>
                    <a:lnTo>
                      <a:pt x="760869" y="19050"/>
                    </a:lnTo>
                    <a:lnTo>
                      <a:pt x="760247" y="17780"/>
                    </a:lnTo>
                    <a:lnTo>
                      <a:pt x="759764" y="16510"/>
                    </a:lnTo>
                    <a:lnTo>
                      <a:pt x="759218" y="15240"/>
                    </a:lnTo>
                    <a:lnTo>
                      <a:pt x="758609" y="15240"/>
                    </a:lnTo>
                    <a:lnTo>
                      <a:pt x="757923" y="13970"/>
                    </a:lnTo>
                    <a:lnTo>
                      <a:pt x="757186" y="12700"/>
                    </a:lnTo>
                    <a:lnTo>
                      <a:pt x="756373" y="12700"/>
                    </a:lnTo>
                    <a:lnTo>
                      <a:pt x="755510" y="11430"/>
                    </a:lnTo>
                    <a:close/>
                  </a:path>
                  <a:path w="2431415" h="511810">
                    <a:moveTo>
                      <a:pt x="1310068" y="11430"/>
                    </a:moveTo>
                    <a:lnTo>
                      <a:pt x="856830" y="11430"/>
                    </a:lnTo>
                    <a:lnTo>
                      <a:pt x="843813" y="16510"/>
                    </a:lnTo>
                    <a:lnTo>
                      <a:pt x="837577" y="19050"/>
                    </a:lnTo>
                    <a:lnTo>
                      <a:pt x="834542" y="21590"/>
                    </a:lnTo>
                    <a:lnTo>
                      <a:pt x="831557" y="22860"/>
                    </a:lnTo>
                    <a:lnTo>
                      <a:pt x="828649" y="25400"/>
                    </a:lnTo>
                    <a:lnTo>
                      <a:pt x="825804" y="26670"/>
                    </a:lnTo>
                    <a:lnTo>
                      <a:pt x="823023" y="29210"/>
                    </a:lnTo>
                    <a:lnTo>
                      <a:pt x="799782" y="54610"/>
                    </a:lnTo>
                    <a:lnTo>
                      <a:pt x="517779" y="496570"/>
                    </a:lnTo>
                    <a:lnTo>
                      <a:pt x="517258" y="496570"/>
                    </a:lnTo>
                    <a:lnTo>
                      <a:pt x="517194" y="499110"/>
                    </a:lnTo>
                    <a:lnTo>
                      <a:pt x="517271" y="500380"/>
                    </a:lnTo>
                    <a:lnTo>
                      <a:pt x="636092" y="500380"/>
                    </a:lnTo>
                    <a:lnTo>
                      <a:pt x="649109" y="495300"/>
                    </a:lnTo>
                    <a:lnTo>
                      <a:pt x="655345" y="492760"/>
                    </a:lnTo>
                    <a:lnTo>
                      <a:pt x="658380" y="490220"/>
                    </a:lnTo>
                    <a:lnTo>
                      <a:pt x="661352" y="488950"/>
                    </a:lnTo>
                    <a:lnTo>
                      <a:pt x="664273" y="486410"/>
                    </a:lnTo>
                    <a:lnTo>
                      <a:pt x="667118" y="485140"/>
                    </a:lnTo>
                    <a:lnTo>
                      <a:pt x="669899" y="482600"/>
                    </a:lnTo>
                    <a:lnTo>
                      <a:pt x="691235" y="459740"/>
                    </a:lnTo>
                    <a:lnTo>
                      <a:pt x="693140" y="457200"/>
                    </a:lnTo>
                    <a:lnTo>
                      <a:pt x="897813" y="137160"/>
                    </a:lnTo>
                    <a:lnTo>
                      <a:pt x="898258" y="135890"/>
                    </a:lnTo>
                    <a:lnTo>
                      <a:pt x="899642" y="135890"/>
                    </a:lnTo>
                    <a:lnTo>
                      <a:pt x="900125" y="134620"/>
                    </a:lnTo>
                    <a:lnTo>
                      <a:pt x="1249011" y="134620"/>
                    </a:lnTo>
                    <a:lnTo>
                      <a:pt x="1313815" y="33020"/>
                    </a:lnTo>
                    <a:lnTo>
                      <a:pt x="1314361" y="31750"/>
                    </a:lnTo>
                    <a:lnTo>
                      <a:pt x="1314615" y="31750"/>
                    </a:lnTo>
                    <a:lnTo>
                      <a:pt x="1315059" y="30480"/>
                    </a:lnTo>
                    <a:lnTo>
                      <a:pt x="1315427" y="29210"/>
                    </a:lnTo>
                    <a:lnTo>
                      <a:pt x="1315720" y="27940"/>
                    </a:lnTo>
                    <a:lnTo>
                      <a:pt x="1315935" y="26670"/>
                    </a:lnTo>
                    <a:lnTo>
                      <a:pt x="1316075" y="26670"/>
                    </a:lnTo>
                    <a:lnTo>
                      <a:pt x="1315923" y="21590"/>
                    </a:lnTo>
                    <a:lnTo>
                      <a:pt x="1315707" y="21590"/>
                    </a:lnTo>
                    <a:lnTo>
                      <a:pt x="1315415" y="20320"/>
                    </a:lnTo>
                    <a:lnTo>
                      <a:pt x="1315046" y="19050"/>
                    </a:lnTo>
                    <a:lnTo>
                      <a:pt x="1314602" y="17780"/>
                    </a:lnTo>
                    <a:lnTo>
                      <a:pt x="1314081" y="16510"/>
                    </a:lnTo>
                    <a:lnTo>
                      <a:pt x="1313497" y="15240"/>
                    </a:lnTo>
                    <a:lnTo>
                      <a:pt x="1312837" y="15240"/>
                    </a:lnTo>
                    <a:lnTo>
                      <a:pt x="1312113" y="13970"/>
                    </a:lnTo>
                    <a:lnTo>
                      <a:pt x="1311338" y="12700"/>
                    </a:lnTo>
                    <a:lnTo>
                      <a:pt x="1310932" y="12700"/>
                    </a:lnTo>
                    <a:lnTo>
                      <a:pt x="1310068" y="11430"/>
                    </a:lnTo>
                    <a:close/>
                  </a:path>
                  <a:path w="2431415" h="511810">
                    <a:moveTo>
                      <a:pt x="1565605" y="499110"/>
                    </a:moveTo>
                    <a:lnTo>
                      <a:pt x="1137958" y="499110"/>
                    </a:lnTo>
                    <a:lnTo>
                      <a:pt x="1139545" y="500380"/>
                    </a:lnTo>
                    <a:lnTo>
                      <a:pt x="1564589" y="500380"/>
                    </a:lnTo>
                    <a:lnTo>
                      <a:pt x="1565605" y="499110"/>
                    </a:lnTo>
                    <a:close/>
                  </a:path>
                  <a:path w="2431415" h="511810">
                    <a:moveTo>
                      <a:pt x="1569440" y="496570"/>
                    </a:moveTo>
                    <a:lnTo>
                      <a:pt x="1133335" y="496570"/>
                    </a:lnTo>
                    <a:lnTo>
                      <a:pt x="1136396" y="499110"/>
                    </a:lnTo>
                    <a:lnTo>
                      <a:pt x="1566595" y="499110"/>
                    </a:lnTo>
                    <a:lnTo>
                      <a:pt x="1567561" y="497840"/>
                    </a:lnTo>
                    <a:lnTo>
                      <a:pt x="1568513" y="497840"/>
                    </a:lnTo>
                    <a:lnTo>
                      <a:pt x="1569440" y="496570"/>
                    </a:lnTo>
                    <a:close/>
                  </a:path>
                  <a:path w="2431415" h="511810">
                    <a:moveTo>
                      <a:pt x="1863458" y="11430"/>
                    </a:moveTo>
                    <a:lnTo>
                      <a:pt x="1410665" y="11430"/>
                    </a:lnTo>
                    <a:lnTo>
                      <a:pt x="1397647" y="16510"/>
                    </a:lnTo>
                    <a:lnTo>
                      <a:pt x="1391412" y="19050"/>
                    </a:lnTo>
                    <a:lnTo>
                      <a:pt x="1388376" y="21590"/>
                    </a:lnTo>
                    <a:lnTo>
                      <a:pt x="1385404" y="22860"/>
                    </a:lnTo>
                    <a:lnTo>
                      <a:pt x="1382496" y="25400"/>
                    </a:lnTo>
                    <a:lnTo>
                      <a:pt x="1379639" y="26670"/>
                    </a:lnTo>
                    <a:lnTo>
                      <a:pt x="1376870" y="29210"/>
                    </a:lnTo>
                    <a:lnTo>
                      <a:pt x="1353616" y="54610"/>
                    </a:lnTo>
                    <a:lnTo>
                      <a:pt x="1115898" y="426720"/>
                    </a:lnTo>
                    <a:lnTo>
                      <a:pt x="1114996" y="427990"/>
                    </a:lnTo>
                    <a:lnTo>
                      <a:pt x="1114145" y="429260"/>
                    </a:lnTo>
                    <a:lnTo>
                      <a:pt x="1113345" y="431800"/>
                    </a:lnTo>
                    <a:lnTo>
                      <a:pt x="1112596" y="433070"/>
                    </a:lnTo>
                    <a:lnTo>
                      <a:pt x="1111897" y="434340"/>
                    </a:lnTo>
                    <a:lnTo>
                      <a:pt x="1111262" y="435610"/>
                    </a:lnTo>
                    <a:lnTo>
                      <a:pt x="1110678" y="438150"/>
                    </a:lnTo>
                    <a:lnTo>
                      <a:pt x="1110157" y="439420"/>
                    </a:lnTo>
                    <a:lnTo>
                      <a:pt x="1109687" y="440690"/>
                    </a:lnTo>
                    <a:lnTo>
                      <a:pt x="1109281" y="441960"/>
                    </a:lnTo>
                    <a:lnTo>
                      <a:pt x="1108925" y="444500"/>
                    </a:lnTo>
                    <a:lnTo>
                      <a:pt x="1108633" y="445770"/>
                    </a:lnTo>
                    <a:lnTo>
                      <a:pt x="1108392" y="447040"/>
                    </a:lnTo>
                    <a:lnTo>
                      <a:pt x="1108214" y="449580"/>
                    </a:lnTo>
                    <a:lnTo>
                      <a:pt x="1108163" y="457200"/>
                    </a:lnTo>
                    <a:lnTo>
                      <a:pt x="1108227" y="458470"/>
                    </a:lnTo>
                    <a:lnTo>
                      <a:pt x="1108405" y="459740"/>
                    </a:lnTo>
                    <a:lnTo>
                      <a:pt x="1108646" y="461010"/>
                    </a:lnTo>
                    <a:lnTo>
                      <a:pt x="1108938" y="463550"/>
                    </a:lnTo>
                    <a:lnTo>
                      <a:pt x="1109294" y="464820"/>
                    </a:lnTo>
                    <a:lnTo>
                      <a:pt x="1109713" y="466090"/>
                    </a:lnTo>
                    <a:lnTo>
                      <a:pt x="1110195" y="468630"/>
                    </a:lnTo>
                    <a:lnTo>
                      <a:pt x="1110716" y="469900"/>
                    </a:lnTo>
                    <a:lnTo>
                      <a:pt x="1111300" y="471170"/>
                    </a:lnTo>
                    <a:lnTo>
                      <a:pt x="1111948" y="472440"/>
                    </a:lnTo>
                    <a:lnTo>
                      <a:pt x="1112647" y="474980"/>
                    </a:lnTo>
                    <a:lnTo>
                      <a:pt x="1113383" y="476250"/>
                    </a:lnTo>
                    <a:lnTo>
                      <a:pt x="1114196" y="477520"/>
                    </a:lnTo>
                    <a:lnTo>
                      <a:pt x="1115047" y="478790"/>
                    </a:lnTo>
                    <a:lnTo>
                      <a:pt x="1115961" y="480060"/>
                    </a:lnTo>
                    <a:lnTo>
                      <a:pt x="1116914" y="482600"/>
                    </a:lnTo>
                    <a:lnTo>
                      <a:pt x="1126236" y="492760"/>
                    </a:lnTo>
                    <a:lnTo>
                      <a:pt x="1127582" y="492760"/>
                    </a:lnTo>
                    <a:lnTo>
                      <a:pt x="1128966" y="494030"/>
                    </a:lnTo>
                    <a:lnTo>
                      <a:pt x="1131849" y="496570"/>
                    </a:lnTo>
                    <a:lnTo>
                      <a:pt x="1570342" y="496570"/>
                    </a:lnTo>
                    <a:lnTo>
                      <a:pt x="1572069" y="494030"/>
                    </a:lnTo>
                    <a:lnTo>
                      <a:pt x="1572882" y="494030"/>
                    </a:lnTo>
                    <a:lnTo>
                      <a:pt x="1573682" y="492760"/>
                    </a:lnTo>
                    <a:lnTo>
                      <a:pt x="1574444" y="491490"/>
                    </a:lnTo>
                    <a:lnTo>
                      <a:pt x="1575181" y="491490"/>
                    </a:lnTo>
                    <a:lnTo>
                      <a:pt x="1576552" y="488950"/>
                    </a:lnTo>
                    <a:lnTo>
                      <a:pt x="1577187" y="487680"/>
                    </a:lnTo>
                    <a:lnTo>
                      <a:pt x="1646113" y="379730"/>
                    </a:lnTo>
                    <a:lnTo>
                      <a:pt x="1299349" y="379730"/>
                    </a:lnTo>
                    <a:lnTo>
                      <a:pt x="1298854" y="378460"/>
                    </a:lnTo>
                    <a:lnTo>
                      <a:pt x="1298422" y="378460"/>
                    </a:lnTo>
                    <a:lnTo>
                      <a:pt x="1298079" y="377190"/>
                    </a:lnTo>
                    <a:lnTo>
                      <a:pt x="1297762" y="377190"/>
                    </a:lnTo>
                    <a:lnTo>
                      <a:pt x="1297635" y="375920"/>
                    </a:lnTo>
                    <a:lnTo>
                      <a:pt x="1297762" y="373380"/>
                    </a:lnTo>
                    <a:lnTo>
                      <a:pt x="1298232" y="373380"/>
                    </a:lnTo>
                    <a:lnTo>
                      <a:pt x="1448866" y="137160"/>
                    </a:lnTo>
                    <a:lnTo>
                      <a:pt x="1449311" y="135890"/>
                    </a:lnTo>
                    <a:lnTo>
                      <a:pt x="1450695" y="135890"/>
                    </a:lnTo>
                    <a:lnTo>
                      <a:pt x="1451178" y="134620"/>
                    </a:lnTo>
                    <a:lnTo>
                      <a:pt x="1802549" y="134620"/>
                    </a:lnTo>
                    <a:lnTo>
                      <a:pt x="1803120" y="133350"/>
                    </a:lnTo>
                    <a:lnTo>
                      <a:pt x="1803755" y="133350"/>
                    </a:lnTo>
                    <a:lnTo>
                      <a:pt x="1804276" y="132080"/>
                    </a:lnTo>
                    <a:lnTo>
                      <a:pt x="1867357" y="34290"/>
                    </a:lnTo>
                    <a:lnTo>
                      <a:pt x="1867941" y="33020"/>
                    </a:lnTo>
                    <a:lnTo>
                      <a:pt x="1868449" y="31750"/>
                    </a:lnTo>
                    <a:lnTo>
                      <a:pt x="1868893" y="30480"/>
                    </a:lnTo>
                    <a:lnTo>
                      <a:pt x="1869262" y="29210"/>
                    </a:lnTo>
                    <a:lnTo>
                      <a:pt x="1869427" y="29210"/>
                    </a:lnTo>
                    <a:lnTo>
                      <a:pt x="1869681" y="27940"/>
                    </a:lnTo>
                    <a:lnTo>
                      <a:pt x="1869859" y="26670"/>
                    </a:lnTo>
                    <a:lnTo>
                      <a:pt x="1869668" y="21590"/>
                    </a:lnTo>
                    <a:lnTo>
                      <a:pt x="1869414" y="20320"/>
                    </a:lnTo>
                    <a:lnTo>
                      <a:pt x="1869071" y="19050"/>
                    </a:lnTo>
                    <a:lnTo>
                      <a:pt x="1868881" y="19050"/>
                    </a:lnTo>
                    <a:lnTo>
                      <a:pt x="1868436" y="17780"/>
                    </a:lnTo>
                    <a:lnTo>
                      <a:pt x="1867916" y="16510"/>
                    </a:lnTo>
                    <a:lnTo>
                      <a:pt x="1867331" y="15240"/>
                    </a:lnTo>
                    <a:lnTo>
                      <a:pt x="1867014" y="15240"/>
                    </a:lnTo>
                    <a:lnTo>
                      <a:pt x="1866328" y="13970"/>
                    </a:lnTo>
                    <a:lnTo>
                      <a:pt x="1865960" y="13970"/>
                    </a:lnTo>
                    <a:lnTo>
                      <a:pt x="1864766" y="12700"/>
                    </a:lnTo>
                    <a:lnTo>
                      <a:pt x="1864347" y="12700"/>
                    </a:lnTo>
                    <a:lnTo>
                      <a:pt x="1863458" y="11430"/>
                    </a:lnTo>
                    <a:close/>
                  </a:path>
                  <a:path w="2431415" h="511810">
                    <a:moveTo>
                      <a:pt x="1047432" y="433070"/>
                    </a:moveTo>
                    <a:lnTo>
                      <a:pt x="787857" y="433070"/>
                    </a:lnTo>
                    <a:lnTo>
                      <a:pt x="788454" y="434340"/>
                    </a:lnTo>
                    <a:lnTo>
                      <a:pt x="1046302" y="434340"/>
                    </a:lnTo>
                    <a:lnTo>
                      <a:pt x="1047432" y="433070"/>
                    </a:lnTo>
                    <a:close/>
                  </a:path>
                  <a:path w="2431415" h="511810">
                    <a:moveTo>
                      <a:pt x="1058887" y="427990"/>
                    </a:moveTo>
                    <a:lnTo>
                      <a:pt x="785812" y="427990"/>
                    </a:lnTo>
                    <a:lnTo>
                      <a:pt x="785660" y="429260"/>
                    </a:lnTo>
                    <a:lnTo>
                      <a:pt x="785964" y="431800"/>
                    </a:lnTo>
                    <a:lnTo>
                      <a:pt x="786257" y="431800"/>
                    </a:lnTo>
                    <a:lnTo>
                      <a:pt x="786625" y="433070"/>
                    </a:lnTo>
                    <a:lnTo>
                      <a:pt x="1050747" y="433070"/>
                    </a:lnTo>
                    <a:lnTo>
                      <a:pt x="1051826" y="431800"/>
                    </a:lnTo>
                    <a:lnTo>
                      <a:pt x="1053934" y="430530"/>
                    </a:lnTo>
                    <a:lnTo>
                      <a:pt x="1055966" y="430530"/>
                    </a:lnTo>
                    <a:lnTo>
                      <a:pt x="1056970" y="429260"/>
                    </a:lnTo>
                    <a:lnTo>
                      <a:pt x="1057935" y="429260"/>
                    </a:lnTo>
                    <a:lnTo>
                      <a:pt x="1058887" y="427990"/>
                    </a:lnTo>
                    <a:close/>
                  </a:path>
                  <a:path w="2431415" h="511810">
                    <a:moveTo>
                      <a:pt x="1249011" y="134620"/>
                    </a:moveTo>
                    <a:lnTo>
                      <a:pt x="1091425" y="134620"/>
                    </a:lnTo>
                    <a:lnTo>
                      <a:pt x="1091895" y="135890"/>
                    </a:lnTo>
                    <a:lnTo>
                      <a:pt x="1093279" y="135890"/>
                    </a:lnTo>
                    <a:lnTo>
                      <a:pt x="1093724" y="137160"/>
                    </a:lnTo>
                    <a:lnTo>
                      <a:pt x="1094244" y="137160"/>
                    </a:lnTo>
                    <a:lnTo>
                      <a:pt x="1094384" y="138430"/>
                    </a:lnTo>
                    <a:lnTo>
                      <a:pt x="1094536" y="138430"/>
                    </a:lnTo>
                    <a:lnTo>
                      <a:pt x="1094689" y="139700"/>
                    </a:lnTo>
                    <a:lnTo>
                      <a:pt x="1094536" y="140970"/>
                    </a:lnTo>
                    <a:lnTo>
                      <a:pt x="1094384" y="140970"/>
                    </a:lnTo>
                    <a:lnTo>
                      <a:pt x="1094257" y="142240"/>
                    </a:lnTo>
                    <a:lnTo>
                      <a:pt x="1094105" y="142240"/>
                    </a:lnTo>
                    <a:lnTo>
                      <a:pt x="984326" y="313690"/>
                    </a:lnTo>
                    <a:lnTo>
                      <a:pt x="983881" y="314960"/>
                    </a:lnTo>
                    <a:lnTo>
                      <a:pt x="982802" y="314960"/>
                    </a:lnTo>
                    <a:lnTo>
                      <a:pt x="982179" y="316230"/>
                    </a:lnTo>
                    <a:lnTo>
                      <a:pt x="857796" y="316230"/>
                    </a:lnTo>
                    <a:lnTo>
                      <a:pt x="857186" y="317500"/>
                    </a:lnTo>
                    <a:lnTo>
                      <a:pt x="855903" y="317500"/>
                    </a:lnTo>
                    <a:lnTo>
                      <a:pt x="855611" y="318770"/>
                    </a:lnTo>
                    <a:lnTo>
                      <a:pt x="786244" y="426720"/>
                    </a:lnTo>
                    <a:lnTo>
                      <a:pt x="786091" y="427990"/>
                    </a:lnTo>
                    <a:lnTo>
                      <a:pt x="1059815" y="427990"/>
                    </a:lnTo>
                    <a:lnTo>
                      <a:pt x="1060716" y="426720"/>
                    </a:lnTo>
                    <a:lnTo>
                      <a:pt x="1061580" y="425450"/>
                    </a:lnTo>
                    <a:lnTo>
                      <a:pt x="1062431" y="425450"/>
                    </a:lnTo>
                    <a:lnTo>
                      <a:pt x="1063256" y="424180"/>
                    </a:lnTo>
                    <a:lnTo>
                      <a:pt x="1064056" y="424180"/>
                    </a:lnTo>
                    <a:lnTo>
                      <a:pt x="1065555" y="421640"/>
                    </a:lnTo>
                    <a:lnTo>
                      <a:pt x="1066253" y="420370"/>
                    </a:lnTo>
                    <a:lnTo>
                      <a:pt x="1066927" y="420370"/>
                    </a:lnTo>
                    <a:lnTo>
                      <a:pt x="1067562" y="419100"/>
                    </a:lnTo>
                    <a:lnTo>
                      <a:pt x="1249011" y="134620"/>
                    </a:lnTo>
                    <a:close/>
                  </a:path>
                  <a:path w="2431415" h="511810">
                    <a:moveTo>
                      <a:pt x="1755406" y="203200"/>
                    </a:moveTo>
                    <a:lnTo>
                      <a:pt x="1523060" y="203200"/>
                    </a:lnTo>
                    <a:lnTo>
                      <a:pt x="1455991" y="308610"/>
                    </a:lnTo>
                    <a:lnTo>
                      <a:pt x="1455674" y="308610"/>
                    </a:lnTo>
                    <a:lnTo>
                      <a:pt x="1455534" y="309880"/>
                    </a:lnTo>
                    <a:lnTo>
                      <a:pt x="1455381" y="309880"/>
                    </a:lnTo>
                    <a:lnTo>
                      <a:pt x="1455229" y="311150"/>
                    </a:lnTo>
                    <a:lnTo>
                      <a:pt x="1455381" y="312420"/>
                    </a:lnTo>
                    <a:lnTo>
                      <a:pt x="1455547" y="312420"/>
                    </a:lnTo>
                    <a:lnTo>
                      <a:pt x="1455750" y="313690"/>
                    </a:lnTo>
                    <a:lnTo>
                      <a:pt x="1456296" y="313690"/>
                    </a:lnTo>
                    <a:lnTo>
                      <a:pt x="1456766" y="314960"/>
                    </a:lnTo>
                    <a:lnTo>
                      <a:pt x="1457871" y="314960"/>
                    </a:lnTo>
                    <a:lnTo>
                      <a:pt x="1458188" y="316230"/>
                    </a:lnTo>
                    <a:lnTo>
                      <a:pt x="1533474" y="316230"/>
                    </a:lnTo>
                    <a:lnTo>
                      <a:pt x="1534058" y="317500"/>
                    </a:lnTo>
                    <a:lnTo>
                      <a:pt x="1534820" y="317500"/>
                    </a:lnTo>
                    <a:lnTo>
                      <a:pt x="1535239" y="318770"/>
                    </a:lnTo>
                    <a:lnTo>
                      <a:pt x="1535734" y="318770"/>
                    </a:lnTo>
                    <a:lnTo>
                      <a:pt x="1535912" y="320040"/>
                    </a:lnTo>
                    <a:lnTo>
                      <a:pt x="1535976" y="321310"/>
                    </a:lnTo>
                    <a:lnTo>
                      <a:pt x="1535912" y="322580"/>
                    </a:lnTo>
                    <a:lnTo>
                      <a:pt x="1535747" y="322580"/>
                    </a:lnTo>
                    <a:lnTo>
                      <a:pt x="1535353" y="323850"/>
                    </a:lnTo>
                    <a:lnTo>
                      <a:pt x="1500543" y="378460"/>
                    </a:lnTo>
                    <a:lnTo>
                      <a:pt x="1499971" y="378460"/>
                    </a:lnTo>
                    <a:lnTo>
                      <a:pt x="1499717" y="379730"/>
                    </a:lnTo>
                    <a:lnTo>
                      <a:pt x="1646113" y="379730"/>
                    </a:lnTo>
                    <a:lnTo>
                      <a:pt x="1755584" y="208280"/>
                    </a:lnTo>
                    <a:lnTo>
                      <a:pt x="1756029" y="208280"/>
                    </a:lnTo>
                    <a:lnTo>
                      <a:pt x="1756156" y="207010"/>
                    </a:lnTo>
                    <a:lnTo>
                      <a:pt x="1755863" y="204470"/>
                    </a:lnTo>
                    <a:lnTo>
                      <a:pt x="1755571" y="204470"/>
                    </a:lnTo>
                    <a:lnTo>
                      <a:pt x="1755406" y="203200"/>
                    </a:lnTo>
                    <a:close/>
                  </a:path>
                  <a:path w="2431415" h="511810">
                    <a:moveTo>
                      <a:pt x="1753971" y="201930"/>
                    </a:moveTo>
                    <a:lnTo>
                      <a:pt x="1524025" y="201930"/>
                    </a:lnTo>
                    <a:lnTo>
                      <a:pt x="1523758" y="203200"/>
                    </a:lnTo>
                    <a:lnTo>
                      <a:pt x="1754517" y="203200"/>
                    </a:lnTo>
                    <a:lnTo>
                      <a:pt x="1753971" y="201930"/>
                    </a:lnTo>
                    <a:close/>
                  </a:path>
                  <a:path w="2431415" h="511810">
                    <a:moveTo>
                      <a:pt x="754126" y="10160"/>
                    </a:moveTo>
                    <a:lnTo>
                      <a:pt x="308470" y="10160"/>
                    </a:lnTo>
                    <a:lnTo>
                      <a:pt x="305409" y="11430"/>
                    </a:lnTo>
                    <a:lnTo>
                      <a:pt x="754595" y="11430"/>
                    </a:lnTo>
                    <a:lnTo>
                      <a:pt x="754126" y="10160"/>
                    </a:lnTo>
                    <a:close/>
                  </a:path>
                  <a:path w="2431415" h="511810">
                    <a:moveTo>
                      <a:pt x="1308201" y="10160"/>
                    </a:moveTo>
                    <a:lnTo>
                      <a:pt x="863549" y="10160"/>
                    </a:lnTo>
                    <a:lnTo>
                      <a:pt x="860171" y="11430"/>
                    </a:lnTo>
                    <a:lnTo>
                      <a:pt x="1309154" y="11430"/>
                    </a:lnTo>
                    <a:lnTo>
                      <a:pt x="1308201" y="10160"/>
                    </a:lnTo>
                    <a:close/>
                  </a:path>
                  <a:path w="2431415" h="511810">
                    <a:moveTo>
                      <a:pt x="1861540" y="10160"/>
                    </a:moveTo>
                    <a:lnTo>
                      <a:pt x="1417383" y="10160"/>
                    </a:lnTo>
                    <a:lnTo>
                      <a:pt x="1414005" y="11430"/>
                    </a:lnTo>
                    <a:lnTo>
                      <a:pt x="1863001" y="11430"/>
                    </a:lnTo>
                    <a:lnTo>
                      <a:pt x="1861540" y="10160"/>
                    </a:lnTo>
                    <a:close/>
                  </a:path>
                  <a:path w="2431415" h="511810">
                    <a:moveTo>
                      <a:pt x="751065" y="8890"/>
                    </a:moveTo>
                    <a:lnTo>
                      <a:pt x="314617" y="8890"/>
                    </a:lnTo>
                    <a:lnTo>
                      <a:pt x="311531" y="10160"/>
                    </a:lnTo>
                    <a:lnTo>
                      <a:pt x="752119" y="10160"/>
                    </a:lnTo>
                    <a:lnTo>
                      <a:pt x="751065" y="8890"/>
                    </a:lnTo>
                    <a:close/>
                  </a:path>
                  <a:path w="2431415" h="511810">
                    <a:moveTo>
                      <a:pt x="1306156" y="8890"/>
                    </a:moveTo>
                    <a:lnTo>
                      <a:pt x="870369" y="8890"/>
                    </a:lnTo>
                    <a:lnTo>
                      <a:pt x="866952" y="10160"/>
                    </a:lnTo>
                    <a:lnTo>
                      <a:pt x="1306677" y="10160"/>
                    </a:lnTo>
                    <a:lnTo>
                      <a:pt x="1306156" y="8890"/>
                    </a:lnTo>
                    <a:close/>
                  </a:path>
                  <a:path w="2431415" h="511810">
                    <a:moveTo>
                      <a:pt x="1860003" y="8890"/>
                    </a:moveTo>
                    <a:lnTo>
                      <a:pt x="1424203" y="8890"/>
                    </a:lnTo>
                    <a:lnTo>
                      <a:pt x="1420787" y="10160"/>
                    </a:lnTo>
                    <a:lnTo>
                      <a:pt x="1860524" y="10160"/>
                    </a:lnTo>
                    <a:lnTo>
                      <a:pt x="1860003" y="8890"/>
                    </a:lnTo>
                    <a:close/>
                  </a:path>
                  <a:path w="2431415" h="511810">
                    <a:moveTo>
                      <a:pt x="746747" y="7620"/>
                    </a:moveTo>
                    <a:lnTo>
                      <a:pt x="323799" y="7620"/>
                    </a:lnTo>
                    <a:lnTo>
                      <a:pt x="320738" y="8890"/>
                    </a:lnTo>
                    <a:lnTo>
                      <a:pt x="747826" y="8890"/>
                    </a:lnTo>
                    <a:lnTo>
                      <a:pt x="746747" y="7620"/>
                    </a:lnTo>
                    <a:close/>
                  </a:path>
                  <a:path w="2431415" h="511810">
                    <a:moveTo>
                      <a:pt x="1301165" y="7620"/>
                    </a:moveTo>
                    <a:lnTo>
                      <a:pt x="880706" y="7620"/>
                    </a:lnTo>
                    <a:lnTo>
                      <a:pt x="877252" y="8890"/>
                    </a:lnTo>
                    <a:lnTo>
                      <a:pt x="1302308" y="8890"/>
                    </a:lnTo>
                    <a:lnTo>
                      <a:pt x="1301165" y="7620"/>
                    </a:lnTo>
                    <a:close/>
                  </a:path>
                  <a:path w="2431415" h="511810">
                    <a:moveTo>
                      <a:pt x="1855012" y="7620"/>
                    </a:moveTo>
                    <a:lnTo>
                      <a:pt x="1434541" y="7620"/>
                    </a:lnTo>
                    <a:lnTo>
                      <a:pt x="1431086" y="8890"/>
                    </a:lnTo>
                    <a:lnTo>
                      <a:pt x="1856155" y="8890"/>
                    </a:lnTo>
                    <a:lnTo>
                      <a:pt x="1855012" y="7620"/>
                    </a:lnTo>
                    <a:close/>
                  </a:path>
                  <a:path w="2431415" h="511810">
                    <a:moveTo>
                      <a:pt x="1952752" y="2540"/>
                    </a:moveTo>
                    <a:lnTo>
                      <a:pt x="1940623" y="2540"/>
                    </a:lnTo>
                    <a:lnTo>
                      <a:pt x="1940064" y="3810"/>
                    </a:lnTo>
                    <a:lnTo>
                      <a:pt x="1953133" y="3810"/>
                    </a:lnTo>
                    <a:lnTo>
                      <a:pt x="1952752" y="2540"/>
                    </a:lnTo>
                    <a:close/>
                  </a:path>
                  <a:path w="2431415" h="511810">
                    <a:moveTo>
                      <a:pt x="1951418" y="1270"/>
                    </a:moveTo>
                    <a:lnTo>
                      <a:pt x="1942147" y="1270"/>
                    </a:lnTo>
                    <a:lnTo>
                      <a:pt x="1941233" y="2540"/>
                    </a:lnTo>
                    <a:lnTo>
                      <a:pt x="1952117" y="2540"/>
                    </a:lnTo>
                    <a:lnTo>
                      <a:pt x="1951418" y="1270"/>
                    </a:lnTo>
                    <a:close/>
                  </a:path>
                  <a:path w="2431415" h="511810">
                    <a:moveTo>
                      <a:pt x="1948789" y="0"/>
                    </a:moveTo>
                    <a:lnTo>
                      <a:pt x="1944789" y="0"/>
                    </a:lnTo>
                    <a:lnTo>
                      <a:pt x="1944230" y="1270"/>
                    </a:lnTo>
                    <a:lnTo>
                      <a:pt x="1949348" y="1270"/>
                    </a:lnTo>
                    <a:lnTo>
                      <a:pt x="1948789" y="0"/>
                    </a:lnTo>
                    <a:close/>
                  </a:path>
                </a:pathLst>
              </a:custGeom>
              <a:solidFill>
                <a:schemeClr val="accent2"/>
              </a:solidFill>
            </p:spPr>
            <p:txBody>
              <a:bodyPr wrap="square" lIns="0" tIns="0" rIns="0" bIns="0" rtlCol="0"/>
              <a:lstStyle/>
              <a:p>
                <a:pPr algn="ctr"/>
                <a:endParaRPr/>
              </a:p>
            </p:txBody>
          </p:sp>
          <p:sp>
            <p:nvSpPr>
              <p:cNvPr id="11" name="Text Box 2">
                <a:hlinkClick r:id="rId2"/>
                <a:extLst>
                  <a:ext uri="{FF2B5EF4-FFF2-40B4-BE49-F238E27FC236}">
                    <a16:creationId xmlns:a16="http://schemas.microsoft.com/office/drawing/2014/main" id="{3D834191-848F-406A-A665-7E286DBB723A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832181" y="6292302"/>
                <a:ext cx="1336862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EUROPOS.GROUP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  <p:sp>
            <p:nvSpPr>
              <p:cNvPr id="12" name="Text Box 2">
                <a:extLst>
                  <a:ext uri="{FF2B5EF4-FFF2-40B4-BE49-F238E27FC236}">
                    <a16:creationId xmlns:a16="http://schemas.microsoft.com/office/drawing/2014/main" id="{FDE53F76-B73F-1F0D-9B30-8FDFFF829F91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328917" y="6287049"/>
                <a:ext cx="1711455" cy="2308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175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lIns="38100" tIns="38100" rIns="38100" bIns="38100" anchor="ctr">
                <a:spAutoFit/>
              </a:bodyPr>
              <a:lstStyle/>
              <a:p>
                <a:pPr eaLnBrk="1">
                  <a:defRPr/>
                </a:pP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mo" panose="020B0604020202020204" pitchFamily="34" charset="0"/>
                    <a:ea typeface="Arimo" panose="020B0604020202020204" pitchFamily="34" charset="0"/>
                    <a:cs typeface="Arimo" panose="020B0604020202020204" pitchFamily="34" charset="0"/>
                  </a:rPr>
                  <a:t>EUROPOS.RU</a:t>
                </a:r>
                <a:endParaRPr lang="x-none" altLang="x-none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sym typeface="Poppins SemiBold" charset="0"/>
                </a:endParaRPr>
              </a:p>
            </p:txBody>
          </p:sp>
        </p:grpSp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F3539CB3-DEC5-1C83-BB7B-F986A6CC5CB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611617" y="6287049"/>
              <a:ext cx="1711455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 lIns="38100" tIns="38100" rIns="38100" bIns="38100" anchor="ctr">
              <a:spAutoFit/>
            </a:bodyPr>
            <a:lstStyle/>
            <a:p>
              <a:pPr eaLnBrk="1">
                <a:defRPr/>
              </a:pPr>
              <a:r>
                <a:rPr lang="en-US" sz="10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Arimo" panose="020B0604020202020204" pitchFamily="34" charset="0"/>
                  <a:ea typeface="Arimo" panose="020B0604020202020204" pitchFamily="34" charset="0"/>
                  <a:cs typeface="Arimo" panose="020B0604020202020204" pitchFamily="34" charset="0"/>
                  <a:hlinkClick r:id="rId1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EUROPOS.KZ</a:t>
              </a:r>
              <a:endParaRPr lang="x-none" altLang="x-none" sz="1000" dirty="0">
                <a:solidFill>
                  <a:schemeClr val="tx2">
                    <a:lumMod val="50000"/>
                    <a:lumOff val="50000"/>
                  </a:schemeClr>
                </a:solidFill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sym typeface="Poppins Semi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4521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9FC82C-78E1-4725-457D-71B5DE6E9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6918" y="803477"/>
            <a:ext cx="3828020" cy="60545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E4CDC0-C1F1-4D65-E11F-8CBE87943C51}"/>
              </a:ext>
            </a:extLst>
          </p:cNvPr>
          <p:cNvSpPr txBox="1"/>
          <p:nvPr/>
        </p:nvSpPr>
        <p:spPr>
          <a:xfrm>
            <a:off x="751626" y="2811690"/>
            <a:ext cx="6004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БУДЕМ РАДЫ</a:t>
            </a:r>
          </a:p>
          <a:p>
            <a:r>
              <a:rPr lang="ru-RU" sz="4000" dirty="0">
                <a:solidFill>
                  <a:schemeClr val="accent1"/>
                </a:solidFill>
                <a:latin typeface="Montserrat ExtraBold" panose="00000900000000000000" pitchFamily="2" charset="-52"/>
                <a:ea typeface="Open Sans" panose="020B0606030504020204" pitchFamily="34" charset="0"/>
                <a:cs typeface="Open Sans" panose="020B0606030504020204" pitchFamily="34" charset="0"/>
              </a:rPr>
              <a:t>СОТРУДНИЧЕСТВУ!</a:t>
            </a:r>
          </a:p>
        </p:txBody>
      </p:sp>
      <p:sp>
        <p:nvSpPr>
          <p:cNvPr id="9" name="Text Box 2">
            <a:hlinkClick r:id="rId3"/>
            <a:extLst>
              <a:ext uri="{FF2B5EF4-FFF2-40B4-BE49-F238E27FC236}">
                <a16:creationId xmlns:a16="http://schemas.microsoft.com/office/drawing/2014/main" id="{84B4D66D-EBF5-E0DA-A1CA-36F2A7E52DC8}"/>
              </a:ext>
            </a:extLst>
          </p:cNvPr>
          <p:cNvSpPr txBox="1">
            <a:spLocks/>
          </p:cNvSpPr>
          <p:nvPr/>
        </p:nvSpPr>
        <p:spPr bwMode="auto">
          <a:xfrm>
            <a:off x="839788" y="4621916"/>
            <a:ext cx="153127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1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EUROPOS.GROUP</a:t>
            </a:r>
            <a:endParaRPr lang="x-none" altLang="x-none" sz="1100" b="1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96ECE029-BBC9-8916-1A9A-FF9AA18980A7}"/>
              </a:ext>
            </a:extLst>
          </p:cNvPr>
          <p:cNvSpPr txBox="1">
            <a:spLocks/>
          </p:cNvSpPr>
          <p:nvPr/>
        </p:nvSpPr>
        <p:spPr bwMode="auto">
          <a:xfrm>
            <a:off x="2637584" y="4621916"/>
            <a:ext cx="124647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1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EUROPOS.RU</a:t>
            </a:r>
            <a:endParaRPr lang="x-none" altLang="x-none" sz="1100" b="1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  <p:pic>
        <p:nvPicPr>
          <p:cNvPr id="12" name="Рисунок 11" descr="Изображение выглядит как Шрифт, снимок экрана, Графика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42A2ED1A-D66B-8096-3B44-8871A80CF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13" y="873126"/>
            <a:ext cx="2240627" cy="665096"/>
          </a:xfrm>
          <a:prstGeom prst="rect">
            <a:avLst/>
          </a:prstGeom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713B4C44-89ED-A67D-F4F6-0C193B0EBF70}"/>
              </a:ext>
            </a:extLst>
          </p:cNvPr>
          <p:cNvSpPr txBox="1">
            <a:spLocks/>
          </p:cNvSpPr>
          <p:nvPr/>
        </p:nvSpPr>
        <p:spPr bwMode="auto">
          <a:xfrm>
            <a:off x="3999024" y="4621916"/>
            <a:ext cx="124647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eaLnBrk="1">
              <a:defRPr/>
            </a:pPr>
            <a:r>
              <a:rPr lang="en-US" sz="11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EURCOPOS.KZ</a:t>
            </a:r>
            <a:endParaRPr lang="x-none" altLang="x-none" sz="1100" b="1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  <a:sym typeface="Poppi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2771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9">
      <a:dk1>
        <a:srgbClr val="292929"/>
      </a:dk1>
      <a:lt1>
        <a:sysClr val="window" lastClr="FFFFFF"/>
      </a:lt1>
      <a:dk2>
        <a:srgbClr val="292929"/>
      </a:dk2>
      <a:lt2>
        <a:srgbClr val="FFFFFF"/>
      </a:lt2>
      <a:accent1>
        <a:srgbClr val="0B478F"/>
      </a:accent1>
      <a:accent2>
        <a:srgbClr val="0B478F"/>
      </a:accent2>
      <a:accent3>
        <a:srgbClr val="0B478F"/>
      </a:accent3>
      <a:accent4>
        <a:srgbClr val="0B478F"/>
      </a:accent4>
      <a:accent5>
        <a:srgbClr val="0B478F"/>
      </a:accent5>
      <a:accent6>
        <a:srgbClr val="0B478F"/>
      </a:accent6>
      <a:hlink>
        <a:srgbClr val="0B478F"/>
      </a:hlink>
      <a:folHlink>
        <a:srgbClr val="292929"/>
      </a:folHlink>
    </a:clrScheme>
    <a:fontScheme name="Другая 1">
      <a:majorFont>
        <a:latin typeface="opensans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431</TotalTime>
  <Words>253</Words>
  <Application>Microsoft Office PowerPoint</Application>
  <PresentationFormat>Широкоэкранный</PresentationFormat>
  <Paragraphs>83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Arial</vt:lpstr>
      <vt:lpstr>Arimo</vt:lpstr>
      <vt:lpstr>Calibri</vt:lpstr>
      <vt:lpstr>Montserrat ExtraBold</vt:lpstr>
      <vt:lpstr>Montserrat Medium</vt:lpstr>
      <vt:lpstr>Open Sans</vt:lpstr>
      <vt:lpstr>opensans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Чеканова</dc:creator>
  <cp:lastModifiedBy>Баркова Татьяна</cp:lastModifiedBy>
  <cp:revision>30</cp:revision>
  <dcterms:created xsi:type="dcterms:W3CDTF">2024-08-31T11:38:16Z</dcterms:created>
  <dcterms:modified xsi:type="dcterms:W3CDTF">2025-05-16T12:16:16Z</dcterms:modified>
</cp:coreProperties>
</file>