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6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50" userDrawn="1">
          <p15:clr>
            <a:srgbClr val="A4A3A4"/>
          </p15:clr>
        </p15:guide>
        <p15:guide id="2" pos="551" userDrawn="1">
          <p15:clr>
            <a:srgbClr val="A4A3A4"/>
          </p15:clr>
        </p15:guide>
        <p15:guide id="3" pos="7129" userDrawn="1">
          <p15:clr>
            <a:srgbClr val="A4A3A4"/>
          </p15:clr>
        </p15:guide>
        <p15:guide id="4" orient="horz" pos="3997" userDrawn="1">
          <p15:clr>
            <a:srgbClr val="A4A3A4"/>
          </p15:clr>
        </p15:guide>
        <p15:guide id="5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850" y="72"/>
      </p:cViewPr>
      <p:guideLst>
        <p:guide orient="horz" pos="550"/>
        <p:guide pos="551"/>
        <p:guide pos="7129"/>
        <p:guide orient="horz" pos="399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66103A2-A9BD-5120-FD6E-23B1F7316F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725243-1504-EA09-CBC3-5DEB38F622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857552D-40B8-B16F-2A5D-7AF8B0C2E5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FE053F-649F-1C76-B72C-6BE75C99FA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4336DB2-9437-288F-980E-6ECFBFFD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351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9BE844-BB9C-51FA-64C4-0B916DF16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3F3FC9-CCB8-D1E8-F76F-C78BAA760D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CE3C5C-C4D1-0494-C4BA-8C7BBF512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89867B-5395-6C17-24C8-9E63ADA6A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E2FB5A-CBE0-C4D9-DF67-2E463E2F9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694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BE4192D-E69F-32AC-D8AE-9A9BAA2BD3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A11C849-2B8B-98B3-DB90-C5D9F1ABD5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AE9582B-C242-B698-A2BC-9FFCFF8F2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CF1089-BFE1-D8E2-545A-534587A3EA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7AC5D8-4BB0-FEA3-6D86-618CE1B65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46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4FD4F-A623-F3E6-760B-4B25D40881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2BFFE5E-C902-C3FA-ED25-0C5C255648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567BE3-868E-B4F4-D8A1-B62BE2BB2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04F5BB-FDF8-310A-00E3-C9D4BC189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980096-152B-600C-91C5-248DAF8E0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8737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E2FABB-9D07-B72F-AF9D-5E648E6AB9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9FE7EA3-C188-DEF5-4041-5957813E43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90F9A0F-BDF5-C62D-346E-0E68FBB29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0B572C-973F-332C-E321-E49D1DB148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F84163-3BE3-87A4-CCB0-F26F9FD9D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6369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F5794A-52A0-9208-30DF-E61A6A7F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7B8941-85B5-9F6A-A624-2531EB7F1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30521FB-276C-8ED5-C2EB-102380357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DD10A77-55C1-7316-8F49-7C58C75EA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1128FB9-D5E2-EB37-2DED-5A8175585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B85DA02-EFF8-0436-5BDA-C08ABAAF0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0064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D2B228-C767-9B96-BCD4-B0751AF1B0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4A4C6-5540-3059-3805-64D555A69A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7A49D2-182D-24C3-84E2-B40F92DC49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31730CA-F6FD-E2F0-7C97-135CFFFF5A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EE21FC0-28C2-D753-EC56-8A8835817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8A7433B-314D-978F-C92A-9B40CC36B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64A0205-6443-A59E-90C1-91ECCE088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0FE0813-27CB-3822-3ED1-BD2902C11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949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05936D-8160-95DE-CFFA-EC6FA8A3FC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055559-EA0F-C1BD-0325-8047C88577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B3A6DD1-131F-D104-B26F-CB38F7F0A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843D69E-C4A2-0AD1-465F-4430F9F22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42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244D67A-2227-49DE-EB98-A164D342D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4593356-CC82-78B6-5D32-465A06908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9A548E-CF93-A7EB-AA89-C992C6380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485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65B4405-1318-B578-0FE2-BF8094178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988E3D-36B6-01FA-A699-393C414A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010311B-EBB8-D21F-629E-38FA9D09EA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F817E-0225-36D2-6829-429D462D8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6A90E0C-DA61-5D9B-4E71-6732A6111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575AA60-EF5A-BBBB-BFE2-495FD92AD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859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00D104-8950-C503-A7FF-4A14FE7C3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9057AF-73C7-6E55-0E37-A2577F35E4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A642CEE-F518-E47F-C20C-9000567001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A8B1C5-89AB-2678-4AFC-B0C410A05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0CABDB4-7A3E-E555-E862-E325C47BA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B26851F-BA27-B010-ED4D-E1775DC54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554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08AE6E-6B8E-68E9-EDF3-12CB75320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0208C87-9B2A-41E2-CFFA-5B3857D528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4BBFBC-503C-29F2-0A99-138E5D9D02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629193-CFE6-4872-9A47-3A09CA9F8C58}" type="datetimeFigureOut">
              <a:rPr lang="ru-RU" smtClean="0"/>
              <a:t>16.05.2025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87E572-BFBE-E0E1-EE20-F4A1DE11EC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0C1F8-B5D0-8EA5-C829-35C4BD213C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F84DBC6-FC98-4CF4-8D42-AAB6C72DC6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9797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europos.kz/" TargetMode="External"/><Relationship Id="rId4" Type="http://schemas.openxmlformats.org/officeDocument/2006/relationships/hyperlink" Target="https://europos.group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4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pos.kz/" TargetMode="External"/><Relationship Id="rId5" Type="http://schemas.openxmlformats.org/officeDocument/2006/relationships/hyperlink" Target="https://europos.group/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europos.kz/" TargetMode="Externa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europos.kz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hyperlink" Target="https://www.europos.kz/" TargetMode="External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7.sv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6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13" Type="http://schemas.openxmlformats.org/officeDocument/2006/relationships/image" Target="../media/image28.jpeg"/><Relationship Id="rId18" Type="http://schemas.openxmlformats.org/officeDocument/2006/relationships/image" Target="../media/image33.jpeg"/><Relationship Id="rId3" Type="http://schemas.openxmlformats.org/officeDocument/2006/relationships/image" Target="../media/image18.png"/><Relationship Id="rId21" Type="http://schemas.openxmlformats.org/officeDocument/2006/relationships/hyperlink" Target="https://www.europos.kz/" TargetMode="External"/><Relationship Id="rId7" Type="http://schemas.openxmlformats.org/officeDocument/2006/relationships/image" Target="../media/image22.jpeg"/><Relationship Id="rId12" Type="http://schemas.openxmlformats.org/officeDocument/2006/relationships/image" Target="../media/image27.jpeg"/><Relationship Id="rId17" Type="http://schemas.openxmlformats.org/officeDocument/2006/relationships/image" Target="../media/image32.jpeg"/><Relationship Id="rId2" Type="http://schemas.openxmlformats.org/officeDocument/2006/relationships/hyperlink" Target="https://europos.group/" TargetMode="External"/><Relationship Id="rId16" Type="http://schemas.openxmlformats.org/officeDocument/2006/relationships/image" Target="../media/image31.jpeg"/><Relationship Id="rId20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11" Type="http://schemas.openxmlformats.org/officeDocument/2006/relationships/image" Target="../media/image26.jpeg"/><Relationship Id="rId5" Type="http://schemas.openxmlformats.org/officeDocument/2006/relationships/image" Target="../media/image20.png"/><Relationship Id="rId15" Type="http://schemas.openxmlformats.org/officeDocument/2006/relationships/image" Target="../media/image30.jpeg"/><Relationship Id="rId10" Type="http://schemas.openxmlformats.org/officeDocument/2006/relationships/image" Target="../media/image25.jpeg"/><Relationship Id="rId19" Type="http://schemas.openxmlformats.org/officeDocument/2006/relationships/image" Target="../media/image34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Relationship Id="rId1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opos.group/" TargetMode="Externa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hyperlink" Target="https://europos.group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uropos.kz/" TargetMode="External"/><Relationship Id="rId4" Type="http://schemas.openxmlformats.org/officeDocument/2006/relationships/image" Target="../media/image3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диаграмма, Технический чертеж, дизайн">
            <a:extLst>
              <a:ext uri="{FF2B5EF4-FFF2-40B4-BE49-F238E27FC236}">
                <a16:creationId xmlns:a16="http://schemas.microsoft.com/office/drawing/2014/main" id="{04C7BFEA-E2C4-83E3-A4A4-AD995749BE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51" y="2009553"/>
            <a:ext cx="7728131" cy="4983527"/>
          </a:xfrm>
          <a:prstGeom prst="rect">
            <a:avLst/>
          </a:prstGeom>
        </p:spPr>
      </p:pic>
      <p:pic>
        <p:nvPicPr>
          <p:cNvPr id="9" name="Рисунок 8" descr="Изображение выглядит как Шрифт, текст, логотип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E47F6161-2C8D-A36D-1C6B-C86E41EA6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9830" y="871870"/>
            <a:ext cx="2085740" cy="617336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AAFF2387-F45E-BBF0-A589-446EDCA56947}"/>
              </a:ext>
            </a:extLst>
          </p:cNvPr>
          <p:cNvGrpSpPr/>
          <p:nvPr/>
        </p:nvGrpSpPr>
        <p:grpSpPr>
          <a:xfrm>
            <a:off x="751626" y="717077"/>
            <a:ext cx="6495150" cy="1938992"/>
            <a:chOff x="796893" y="1599579"/>
            <a:chExt cx="6019052" cy="293034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F8AECA9F-3D70-907C-5955-FEC9C365728C}"/>
                </a:ext>
              </a:extLst>
            </p:cNvPr>
            <p:cNvSpPr txBox="1"/>
            <p:nvPr/>
          </p:nvSpPr>
          <p:spPr>
            <a:xfrm>
              <a:off x="796893" y="1599579"/>
              <a:ext cx="6004876" cy="29303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PFT-A5 </a:t>
              </a:r>
              <a:endParaRPr lang="ru-RU" sz="4000" dirty="0">
                <a:solidFill>
                  <a:schemeClr val="bg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r>
                <a:rPr lang="ru-RU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и трубки </a:t>
              </a:r>
              <a:r>
                <a:rPr lang="en-US" sz="4000" dirty="0">
                  <a:solidFill>
                    <a:schemeClr val="bg1"/>
                  </a:solidFill>
                  <a:latin typeface="Montserrat ExtraBold" panose="00000900000000000000" pitchFamily="2" charset="-52"/>
                  <a:ea typeface="Open Sans" panose="020B0606030504020204" pitchFamily="34" charset="0"/>
                  <a:cs typeface="Open Sans" panose="020B0606030504020204" pitchFamily="34" charset="0"/>
                </a:rPr>
                <a:t>TEL-LOCK-ALUTUBE 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0D32B8A-9754-7617-DA0A-4B9ABEF42A0D}"/>
                </a:ext>
              </a:extLst>
            </p:cNvPr>
            <p:cNvSpPr txBox="1"/>
            <p:nvPr/>
          </p:nvSpPr>
          <p:spPr>
            <a:xfrm>
              <a:off x="811069" y="2277940"/>
              <a:ext cx="600487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ru-RU" sz="2000" dirty="0">
                <a:solidFill>
                  <a:schemeClr val="bg1"/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sp>
        <p:nvSpPr>
          <p:cNvPr id="14" name="Text Box 2">
            <a:hlinkClick r:id="rId4"/>
            <a:extLst>
              <a:ext uri="{FF2B5EF4-FFF2-40B4-BE49-F238E27FC236}">
                <a16:creationId xmlns:a16="http://schemas.microsoft.com/office/drawing/2014/main" id="{3486103E-2A38-7ED1-F827-9B46B113F277}"/>
              </a:ext>
            </a:extLst>
          </p:cNvPr>
          <p:cNvSpPr txBox="1">
            <a:spLocks/>
          </p:cNvSpPr>
          <p:nvPr/>
        </p:nvSpPr>
        <p:spPr bwMode="auto">
          <a:xfrm>
            <a:off x="839788" y="6171331"/>
            <a:ext cx="1279193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5" name="Text Box 2">
            <a:extLst>
              <a:ext uri="{FF2B5EF4-FFF2-40B4-BE49-F238E27FC236}">
                <a16:creationId xmlns:a16="http://schemas.microsoft.com/office/drawing/2014/main" id="{8F47CEA2-BA60-31FA-296D-180C71F1F4C1}"/>
              </a:ext>
            </a:extLst>
          </p:cNvPr>
          <p:cNvSpPr txBox="1">
            <a:spLocks/>
          </p:cNvSpPr>
          <p:nvPr/>
        </p:nvSpPr>
        <p:spPr bwMode="auto">
          <a:xfrm>
            <a:off x="2467463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E6C9C831-F6D7-8B15-5A5E-D5D10EB5DD08}"/>
              </a:ext>
            </a:extLst>
          </p:cNvPr>
          <p:cNvSpPr txBox="1">
            <a:spLocks/>
          </p:cNvSpPr>
          <p:nvPr/>
        </p:nvSpPr>
        <p:spPr bwMode="auto">
          <a:xfrm>
            <a:off x="3756418" y="6171331"/>
            <a:ext cx="104128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000" b="1" dirty="0">
                <a:solidFill>
                  <a:schemeClr val="bg1"/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000" b="1" dirty="0">
              <a:solidFill>
                <a:schemeClr val="bg1"/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1658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Основные характеристики</a:t>
            </a:r>
          </a:p>
          <a:p>
            <a:pPr algn="r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11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705725" y="587237"/>
            <a:ext cx="4486275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FB3A41D-D1EB-448A-B291-294259DB7F8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6767"/>
          <a:stretch/>
        </p:blipFill>
        <p:spPr>
          <a:xfrm>
            <a:off x="1830176" y="745088"/>
            <a:ext cx="3931048" cy="536782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BE7E59E-F110-4A6E-A71B-2AEE26DB370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761224" y="912179"/>
            <a:ext cx="6044459" cy="514606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B62CD9A-966D-CF94-0F41-901AE0CB5D67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131BD4DD-31A8-BE19-5FB8-9E8DEDF25FA0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0FBDE729-718A-081F-6E2E-8E4189295C72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4" name="Text Box 2">
                <a:hlinkClick r:id="rId2"/>
                <a:extLst>
                  <a:ext uri="{FF2B5EF4-FFF2-40B4-BE49-F238E27FC236}">
                    <a16:creationId xmlns:a16="http://schemas.microsoft.com/office/drawing/2014/main" id="{B00B71D2-72B3-66A4-0FAB-10CD4324BA1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E576D00F-DDB7-86D7-4169-73A1C41DE06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C99DCFD4-DD23-310C-45E2-3F315796082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046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B9FC82C-78E1-4725-457D-71B5DE6E9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36918" y="803477"/>
            <a:ext cx="3828020" cy="60545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E4CDC0-C1F1-4D65-E11F-8CBE87943C51}"/>
              </a:ext>
            </a:extLst>
          </p:cNvPr>
          <p:cNvSpPr txBox="1"/>
          <p:nvPr/>
        </p:nvSpPr>
        <p:spPr>
          <a:xfrm>
            <a:off x="751626" y="2811690"/>
            <a:ext cx="60048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БУДЕМ РАДЫ</a:t>
            </a:r>
          </a:p>
          <a:p>
            <a:r>
              <a:rPr lang="ru-RU" sz="4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СОТРУДНИЧЕСТВУ!</a:t>
            </a:r>
          </a:p>
        </p:txBody>
      </p:sp>
      <p:sp>
        <p:nvSpPr>
          <p:cNvPr id="9" name="Text Box 2">
            <a:hlinkClick r:id="rId3"/>
            <a:extLst>
              <a:ext uri="{FF2B5EF4-FFF2-40B4-BE49-F238E27FC236}">
                <a16:creationId xmlns:a16="http://schemas.microsoft.com/office/drawing/2014/main" id="{84B4D66D-EBF5-E0DA-A1CA-36F2A7E52DC8}"/>
              </a:ext>
            </a:extLst>
          </p:cNvPr>
          <p:cNvSpPr txBox="1">
            <a:spLocks/>
          </p:cNvSpPr>
          <p:nvPr/>
        </p:nvSpPr>
        <p:spPr bwMode="auto">
          <a:xfrm>
            <a:off x="839788" y="4621916"/>
            <a:ext cx="1531272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EUROPOS.GROUP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sp>
        <p:nvSpPr>
          <p:cNvPr id="10" name="Text Box 2">
            <a:extLst>
              <a:ext uri="{FF2B5EF4-FFF2-40B4-BE49-F238E27FC236}">
                <a16:creationId xmlns:a16="http://schemas.microsoft.com/office/drawing/2014/main" id="{96ECE029-BBC9-8916-1A9A-FF9AA18980A7}"/>
              </a:ext>
            </a:extLst>
          </p:cNvPr>
          <p:cNvSpPr txBox="1">
            <a:spLocks/>
          </p:cNvSpPr>
          <p:nvPr/>
        </p:nvSpPr>
        <p:spPr bwMode="auto">
          <a:xfrm>
            <a:off x="263758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EUROPOS.RU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pic>
        <p:nvPicPr>
          <p:cNvPr id="12" name="Рисунок 11" descr="Изображение выглядит как Шрифт, снимок экрана, Графика, логотип&#10;&#10;Автоматически созданное описание">
            <a:extLst>
              <a:ext uri="{FF2B5EF4-FFF2-40B4-BE49-F238E27FC236}">
                <a16:creationId xmlns:a16="http://schemas.microsoft.com/office/drawing/2014/main" id="{42A2ED1A-D66B-8096-3B44-8871A80CF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713" y="873126"/>
            <a:ext cx="2240627" cy="665096"/>
          </a:xfrm>
          <a:prstGeom prst="rect">
            <a:avLst/>
          </a:prstGeom>
        </p:spPr>
      </p:pic>
      <p:sp>
        <p:nvSpPr>
          <p:cNvPr id="2" name="Text Box 2">
            <a:extLst>
              <a:ext uri="{FF2B5EF4-FFF2-40B4-BE49-F238E27FC236}">
                <a16:creationId xmlns:a16="http://schemas.microsoft.com/office/drawing/2014/main" id="{D61146EC-053E-DED1-4825-5ACF5F09548B}"/>
              </a:ext>
            </a:extLst>
          </p:cNvPr>
          <p:cNvSpPr txBox="1">
            <a:spLocks/>
          </p:cNvSpPr>
          <p:nvPr/>
        </p:nvSpPr>
        <p:spPr bwMode="auto">
          <a:xfrm>
            <a:off x="3999024" y="4621916"/>
            <a:ext cx="1246478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en-US" sz="1100" b="1" dirty="0"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EUROPOS.KZ</a:t>
            </a:r>
            <a:endParaRPr lang="x-none" altLang="x-none" sz="1100" b="1" dirty="0"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277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7D66776B-6A75-5B51-4968-C2D9FB3AB9CB}"/>
              </a:ext>
            </a:extLst>
          </p:cNvPr>
          <p:cNvSpPr txBox="1"/>
          <p:nvPr/>
        </p:nvSpPr>
        <p:spPr>
          <a:xfrm>
            <a:off x="6490893" y="2520438"/>
            <a:ext cx="48053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PFT-A5 </a:t>
            </a:r>
            <a:r>
              <a:rPr lang="ru-RU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и трубки </a:t>
            </a:r>
            <a:r>
              <a:rPr lang="en-US" sz="3000" dirty="0">
                <a:solidFill>
                  <a:schemeClr val="accent1"/>
                </a:solidFill>
                <a:latin typeface="Montserrat ExtraBold" panose="000009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TEL-LOCK-ALUTUBE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D5CC78-A6EF-E5D3-9F5D-EAE1E793D175}"/>
              </a:ext>
            </a:extLst>
          </p:cNvPr>
          <p:cNvSpPr txBox="1"/>
          <p:nvPr/>
        </p:nvSpPr>
        <p:spPr>
          <a:xfrm>
            <a:off x="6490893" y="3621832"/>
            <a:ext cx="53963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14592"/>
                </a:solidFill>
                <a:latin typeface="Montserrat Medium" panose="00000600000000000000" pitchFamily="2" charset="-52"/>
                <a:cs typeface="SOAHGH+Montserrat-Bold"/>
              </a:rPr>
              <a:t>Рамки с Т-держателем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E7ACB64-90BD-4E94-8FE6-CA8F89ED95C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25403" y="3467677"/>
            <a:ext cx="2672965" cy="2280888"/>
          </a:xfrm>
          <a:prstGeom prst="rect">
            <a:avLst/>
          </a:prstGeom>
        </p:spPr>
      </p:pic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0913CC1E-1A19-4523-9B8A-3782FEDB9629}"/>
              </a:ext>
            </a:extLst>
          </p:cNvPr>
          <p:cNvGrpSpPr/>
          <p:nvPr/>
        </p:nvGrpSpPr>
        <p:grpSpPr>
          <a:xfrm>
            <a:off x="617061" y="314152"/>
            <a:ext cx="4918482" cy="4764103"/>
            <a:chOff x="1906320" y="-1245173"/>
            <a:chExt cx="7429499" cy="7196309"/>
          </a:xfrm>
        </p:grpSpPr>
        <p:pic>
          <p:nvPicPr>
            <p:cNvPr id="12" name="Рисунок 11">
              <a:extLst>
                <a:ext uri="{FF2B5EF4-FFF2-40B4-BE49-F238E27FC236}">
                  <a16:creationId xmlns:a16="http://schemas.microsoft.com/office/drawing/2014/main" id="{F0A3759A-C765-4250-AB0E-9B033AE1B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6745" b="92962" l="10000" r="90000">
                          <a14:foregroundMark x1="38205" y1="52053" x2="85897" y2="7331"/>
                          <a14:foregroundMark x1="85897" y1="7331" x2="88205" y2="6891"/>
                          <a14:foregroundMark x1="42051" y1="77273" x2="77179" y2="51760"/>
                          <a14:foregroundMark x1="77179" y1="51760" x2="87692" y2="34751"/>
                          <a14:foregroundMark x1="24872" y1="92962" x2="26154" y2="91349"/>
                          <a14:foregroundMark x1="14103" y1="85924" x2="57692" y2="34311"/>
                          <a14:foregroundMark x1="13205" y1="41349" x2="21667" y2="40909"/>
                          <a14:foregroundMark x1="21667" y1="40909" x2="38462" y2="40909"/>
                          <a14:foregroundMark x1="58846" y1="57625" x2="65385" y2="24340"/>
                          <a14:foregroundMark x1="65385" y1="24340" x2="63077" y2="13343"/>
                          <a14:foregroundMark x1="63077" y1="13343" x2="64103" y2="7478"/>
                          <a14:foregroundMark x1="34359" y1="26540" x2="33846" y2="34457"/>
                          <a14:foregroundMark x1="43846" y1="57771" x2="43846" y2="57771"/>
                          <a14:foregroundMark x1="47949" y1="63196" x2="47949" y2="63196"/>
                          <a14:foregroundMark x1="70769" y1="38416" x2="70769" y2="38416"/>
                          <a14:foregroundMark x1="68974" y1="53226" x2="68974" y2="53226"/>
                          <a14:foregroundMark x1="71282" y1="40176" x2="71282" y2="27273"/>
                          <a14:foregroundMark x1="83462" y1="52053" x2="87564" y2="46774"/>
                          <a14:foregroundMark x1="17308" y1="80205" x2="16795" y2="67009"/>
                          <a14:foregroundMark x1="23590" y1="69941" x2="25897" y2="47654"/>
                          <a14:foregroundMark x1="25897" y1="47654" x2="25897" y2="47654"/>
                          <a14:foregroundMark x1="44872" y1="33284" x2="46026" y2="33284"/>
                          <a14:foregroundMark x1="22564" y1="39003" x2="30128" y2="38856"/>
                          <a14:foregroundMark x1="15769" y1="65982" x2="16667" y2="50733"/>
                          <a14:foregroundMark x1="54872" y1="71701" x2="60256" y2="6832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906320" y="-544915"/>
              <a:ext cx="7429499" cy="6496051"/>
            </a:xfrm>
            <a:prstGeom prst="rect">
              <a:avLst/>
            </a:prstGeom>
          </p:spPr>
        </p:pic>
        <p:sp>
          <p:nvSpPr>
            <p:cNvPr id="13" name="Прямоугольник: скругленные противолежащие углы 12">
              <a:extLst>
                <a:ext uri="{FF2B5EF4-FFF2-40B4-BE49-F238E27FC236}">
                  <a16:creationId xmlns:a16="http://schemas.microsoft.com/office/drawing/2014/main" id="{04711AE2-0B55-49A4-97B7-88EABD8E4EE9}"/>
                </a:ext>
              </a:extLst>
            </p:cNvPr>
            <p:cNvSpPr/>
            <p:nvPr/>
          </p:nvSpPr>
          <p:spPr>
            <a:xfrm>
              <a:off x="2706614" y="-1245173"/>
              <a:ext cx="1800200" cy="976154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/>
                <a:t>Новый формат</a:t>
              </a:r>
            </a:p>
          </p:txBody>
        </p:sp>
        <p:sp>
          <p:nvSpPr>
            <p:cNvPr id="14" name="object 2">
              <a:extLst>
                <a:ext uri="{FF2B5EF4-FFF2-40B4-BE49-F238E27FC236}">
                  <a16:creationId xmlns:a16="http://schemas.microsoft.com/office/drawing/2014/main" id="{04B0E8FC-B712-4BBF-A3D1-5A6FBEFF4924}"/>
                </a:ext>
              </a:extLst>
            </p:cNvPr>
            <p:cNvSpPr txBox="1"/>
            <p:nvPr/>
          </p:nvSpPr>
          <p:spPr>
            <a:xfrm>
              <a:off x="2706614" y="755564"/>
              <a:ext cx="3312368" cy="610743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1430" marR="5080" algn="just">
                <a:lnSpc>
                  <a:spcPts val="2000"/>
                </a:lnSpc>
                <a:spcBef>
                  <a:spcPts val="100"/>
                </a:spcBef>
                <a:spcAft>
                  <a:spcPts val="1200"/>
                </a:spcAft>
              </a:pPr>
              <a:r>
                <a:rPr lang="en-US" sz="8800" b="1" dirty="0">
                  <a:solidFill>
                    <a:srgbClr val="014592"/>
                  </a:solidFill>
                  <a:latin typeface="Gotham Pro"/>
                  <a:cs typeface="Gotham Pro"/>
                </a:rPr>
                <a:t>A</a:t>
              </a:r>
              <a:r>
                <a:rPr lang="ru-RU" sz="8800" b="1" dirty="0">
                  <a:solidFill>
                    <a:srgbClr val="014592"/>
                  </a:solidFill>
                  <a:latin typeface="Gotham Pro"/>
                  <a:cs typeface="Gotham Pro"/>
                </a:rPr>
                <a:t>5	</a:t>
              </a:r>
              <a:endParaRPr lang="ru-RU" sz="8800" b="1" dirty="0"/>
            </a:p>
          </p:txBody>
        </p: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95AB115-0C1B-0CC2-7441-B7262EA19AA0}"/>
              </a:ext>
            </a:extLst>
          </p:cNvPr>
          <p:cNvGrpSpPr/>
          <p:nvPr/>
        </p:nvGrpSpPr>
        <p:grpSpPr>
          <a:xfrm>
            <a:off x="837497" y="6196252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103DB17-B79D-C9AC-26E8-EDDA6BA4CF98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34B60AF2-C4EE-6053-4B12-2DDA526C61C0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0" name="Text Box 2">
                <a:hlinkClick r:id="rId5"/>
                <a:extLst>
                  <a:ext uri="{FF2B5EF4-FFF2-40B4-BE49-F238E27FC236}">
                    <a16:creationId xmlns:a16="http://schemas.microsoft.com/office/drawing/2014/main" id="{76DF7E53-30F6-9AB8-2C77-81939527E8B8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4AE0C1DE-9151-E14D-EAE9-D901B03D156F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" name="Text Box 2">
              <a:extLst>
                <a:ext uri="{FF2B5EF4-FFF2-40B4-BE49-F238E27FC236}">
                  <a16:creationId xmlns:a16="http://schemas.microsoft.com/office/drawing/2014/main" id="{644F72CA-7518-4CD3-2671-D3F1C03D962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520550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Ключевые преимущества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</a:rPr>
              <a:t>3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7922068" y="587237"/>
            <a:ext cx="4269932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object 2">
            <a:extLst>
              <a:ext uri="{FF2B5EF4-FFF2-40B4-BE49-F238E27FC236}">
                <a16:creationId xmlns:a16="http://schemas.microsoft.com/office/drawing/2014/main" id="{5D71D7AE-E452-4733-BFEB-37315AEEA567}"/>
              </a:ext>
            </a:extLst>
          </p:cNvPr>
          <p:cNvSpPr txBox="1"/>
          <p:nvPr/>
        </p:nvSpPr>
        <p:spPr>
          <a:xfrm>
            <a:off x="1364962" y="1897005"/>
            <a:ext cx="6745209" cy="393430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Комплексное предложение 2 в 1: рамка + Т-держатель </a:t>
            </a:r>
          </a:p>
        </p:txBody>
      </p:sp>
      <p:sp>
        <p:nvSpPr>
          <p:cNvPr id="28" name="object 2">
            <a:extLst>
              <a:ext uri="{FF2B5EF4-FFF2-40B4-BE49-F238E27FC236}">
                <a16:creationId xmlns:a16="http://schemas.microsoft.com/office/drawing/2014/main" id="{C733E938-41D0-4FB2-88CB-725B4943A284}"/>
              </a:ext>
            </a:extLst>
          </p:cNvPr>
          <p:cNvSpPr txBox="1"/>
          <p:nvPr/>
        </p:nvSpPr>
        <p:spPr>
          <a:xfrm>
            <a:off x="1364962" y="2684333"/>
            <a:ext cx="6745209" cy="393430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Точное соответствие цвета Т-держателя цвету рамки</a:t>
            </a:r>
          </a:p>
        </p:txBody>
      </p:sp>
      <p:sp>
        <p:nvSpPr>
          <p:cNvPr id="29" name="object 2">
            <a:extLst>
              <a:ext uri="{FF2B5EF4-FFF2-40B4-BE49-F238E27FC236}">
                <a16:creationId xmlns:a16="http://schemas.microsoft.com/office/drawing/2014/main" id="{3809A6F2-792E-4AA2-A648-ED2070DF89A1}"/>
              </a:ext>
            </a:extLst>
          </p:cNvPr>
          <p:cNvSpPr txBox="1"/>
          <p:nvPr/>
        </p:nvSpPr>
        <p:spPr>
          <a:xfrm>
            <a:off x="1364962" y="3409173"/>
            <a:ext cx="6745209" cy="39727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Экономия времени на сборку стоек</a:t>
            </a:r>
          </a:p>
        </p:txBody>
      </p:sp>
      <p:sp>
        <p:nvSpPr>
          <p:cNvPr id="30" name="object 2">
            <a:extLst>
              <a:ext uri="{FF2B5EF4-FFF2-40B4-BE49-F238E27FC236}">
                <a16:creationId xmlns:a16="http://schemas.microsoft.com/office/drawing/2014/main" id="{E7546CC2-3BC8-4208-BE7F-A9ED52AAD6CF}"/>
              </a:ext>
            </a:extLst>
          </p:cNvPr>
          <p:cNvSpPr txBox="1"/>
          <p:nvPr/>
        </p:nvSpPr>
        <p:spPr>
          <a:xfrm>
            <a:off x="1364962" y="4177961"/>
            <a:ext cx="6745209" cy="39727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 algn="just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chemeClr val="tx1">
                    <a:lumMod val="90000"/>
                    <a:lumOff val="10000"/>
                  </a:schemeClr>
                </a:solidFill>
                <a:latin typeface="Montserrat" panose="00000500000000000000" pitchFamily="2" charset="-52"/>
                <a:cs typeface="Gotham Pro"/>
              </a:rPr>
              <a:t>Представлена в 8 цветах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E77F8F6-A8B6-4514-B49E-E67C5B87CD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69017" y="864638"/>
            <a:ext cx="4416625" cy="5114109"/>
          </a:xfrm>
          <a:prstGeom prst="rect">
            <a:avLst/>
          </a:prstGeom>
        </p:spPr>
      </p:pic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083998F3-3D18-402E-988B-2C747E46E85C}"/>
              </a:ext>
            </a:extLst>
          </p:cNvPr>
          <p:cNvGrpSpPr/>
          <p:nvPr/>
        </p:nvGrpSpPr>
        <p:grpSpPr>
          <a:xfrm>
            <a:off x="832181" y="1860547"/>
            <a:ext cx="432049" cy="433735"/>
            <a:chOff x="3337099" y="2338784"/>
            <a:chExt cx="432049" cy="433735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85C6D605-F957-41D7-895E-B977E93A4438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 descr="Флажок со сплошной заливкой">
              <a:extLst>
                <a:ext uri="{FF2B5EF4-FFF2-40B4-BE49-F238E27FC236}">
                  <a16:creationId xmlns:a16="http://schemas.microsoft.com/office/drawing/2014/main" id="{506AE433-CF47-4CAA-8165-514252815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CDA271A8-36EC-42F6-98F8-4950963465F6}"/>
              </a:ext>
            </a:extLst>
          </p:cNvPr>
          <p:cNvGrpSpPr/>
          <p:nvPr/>
        </p:nvGrpSpPr>
        <p:grpSpPr>
          <a:xfrm>
            <a:off x="832181" y="2647875"/>
            <a:ext cx="432049" cy="433735"/>
            <a:chOff x="3337099" y="2338784"/>
            <a:chExt cx="432049" cy="433735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530D201C-D457-4915-B862-A6EB6680A2EF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Рисунок 36" descr="Флажок со сплошной заливкой">
              <a:extLst>
                <a:ext uri="{FF2B5EF4-FFF2-40B4-BE49-F238E27FC236}">
                  <a16:creationId xmlns:a16="http://schemas.microsoft.com/office/drawing/2014/main" id="{529AB521-3AF4-490C-ABC7-2C3475704DD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C6323AA-1594-41EC-BAC2-DE4609C2276E}"/>
              </a:ext>
            </a:extLst>
          </p:cNvPr>
          <p:cNvGrpSpPr/>
          <p:nvPr/>
        </p:nvGrpSpPr>
        <p:grpSpPr>
          <a:xfrm>
            <a:off x="832181" y="3390943"/>
            <a:ext cx="432049" cy="433735"/>
            <a:chOff x="3337099" y="2338784"/>
            <a:chExt cx="432049" cy="433735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522CBAF-8471-414B-B0FE-D2E666021EC4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Рисунок 39" descr="Флажок со сплошной заливкой">
              <a:extLst>
                <a:ext uri="{FF2B5EF4-FFF2-40B4-BE49-F238E27FC236}">
                  <a16:creationId xmlns:a16="http://schemas.microsoft.com/office/drawing/2014/main" id="{50EACF7C-F586-4BB8-847B-7D7928191C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FBDD2B2A-1155-4B62-95BD-39FF4164A63A}"/>
              </a:ext>
            </a:extLst>
          </p:cNvPr>
          <p:cNvGrpSpPr/>
          <p:nvPr/>
        </p:nvGrpSpPr>
        <p:grpSpPr>
          <a:xfrm>
            <a:off x="832181" y="4177961"/>
            <a:ext cx="432049" cy="433735"/>
            <a:chOff x="3337099" y="2338784"/>
            <a:chExt cx="432049" cy="433735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BE1F2B26-DC07-4E43-BFBF-46FADD7E930B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Рисунок 43" descr="Флажок со сплошной заливкой">
              <a:extLst>
                <a:ext uri="{FF2B5EF4-FFF2-40B4-BE49-F238E27FC236}">
                  <a16:creationId xmlns:a16="http://schemas.microsoft.com/office/drawing/2014/main" id="{F20B4A20-21BE-42DB-8264-66BC29D5193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0275BF0-5D61-2363-4A15-430D55403BE2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7FE7E09-CF8B-DC2E-5B22-0994106A73EC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0" name="object 4">
                <a:extLst>
                  <a:ext uri="{FF2B5EF4-FFF2-40B4-BE49-F238E27FC236}">
                    <a16:creationId xmlns:a16="http://schemas.microsoft.com/office/drawing/2014/main" id="{4A06EDD5-88A1-C40C-ED91-C012E43BA7E8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1" name="Text Box 2">
                <a:hlinkClick r:id="rId2"/>
                <a:extLst>
                  <a:ext uri="{FF2B5EF4-FFF2-40B4-BE49-F238E27FC236}">
                    <a16:creationId xmlns:a16="http://schemas.microsoft.com/office/drawing/2014/main" id="{9F67B893-F266-346E-A578-3D05F455A76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2" name="Text Box 2">
                <a:extLst>
                  <a:ext uri="{FF2B5EF4-FFF2-40B4-BE49-F238E27FC236}">
                    <a16:creationId xmlns:a16="http://schemas.microsoft.com/office/drawing/2014/main" id="{BD83CE2C-D150-663C-FB9F-2F9C12F4E6D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1FF41F0-EE95-0828-AF26-1E72FB5450B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84589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Возможные варианты исполнения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4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644640" y="587237"/>
            <a:ext cx="554736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B90B78F-CEFA-4135-9F91-A0BA5F4625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939"/>
          <a:stretch/>
        </p:blipFill>
        <p:spPr>
          <a:xfrm>
            <a:off x="8147003" y="1352954"/>
            <a:ext cx="3379309" cy="4112912"/>
          </a:xfrm>
          <a:prstGeom prst="rect">
            <a:avLst/>
          </a:prstGeom>
        </p:spPr>
      </p:pic>
      <p:sp>
        <p:nvSpPr>
          <p:cNvPr id="10" name="object 2">
            <a:extLst>
              <a:ext uri="{FF2B5EF4-FFF2-40B4-BE49-F238E27FC236}">
                <a16:creationId xmlns:a16="http://schemas.microsoft.com/office/drawing/2014/main" id="{65C1A25E-EF95-4126-B04B-23339FC714B6}"/>
              </a:ext>
            </a:extLst>
          </p:cNvPr>
          <p:cNvSpPr txBox="1"/>
          <p:nvPr/>
        </p:nvSpPr>
        <p:spPr>
          <a:xfrm>
            <a:off x="832181" y="5790807"/>
            <a:ext cx="7387756" cy="31071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Базовая цена = стоимость рамки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PF-A5 </a:t>
            </a:r>
            <a:r>
              <a:rPr lang="ru-RU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 держателя </a:t>
            </a:r>
            <a:r>
              <a:rPr 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T-S</a:t>
            </a:r>
            <a:endParaRPr lang="ru-RU" sz="1400" b="1" dirty="0">
              <a:solidFill>
                <a:schemeClr val="tx1">
                  <a:lumMod val="90000"/>
                  <a:lumOff val="10000"/>
                </a:schemeClr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id="{BAA07DD0-22FE-4128-9E26-C678002F53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0350290"/>
              </p:ext>
            </p:extLst>
          </p:nvPr>
        </p:nvGraphicFramePr>
        <p:xfrm>
          <a:off x="832181" y="1352954"/>
          <a:ext cx="6806480" cy="4112912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715024">
                  <a:extLst>
                    <a:ext uri="{9D8B030D-6E8A-4147-A177-3AD203B41FA5}">
                      <a16:colId xmlns:a16="http://schemas.microsoft.com/office/drawing/2014/main" val="924677594"/>
                    </a:ext>
                  </a:extLst>
                </a:gridCol>
                <a:gridCol w="4537654">
                  <a:extLst>
                    <a:ext uri="{9D8B030D-6E8A-4147-A177-3AD203B41FA5}">
                      <a16:colId xmlns:a16="http://schemas.microsoft.com/office/drawing/2014/main" val="707126089"/>
                    </a:ext>
                  </a:extLst>
                </a:gridCol>
                <a:gridCol w="742525">
                  <a:extLst>
                    <a:ext uri="{9D8B030D-6E8A-4147-A177-3AD203B41FA5}">
                      <a16:colId xmlns:a16="http://schemas.microsoft.com/office/drawing/2014/main" val="2003801789"/>
                    </a:ext>
                  </a:extLst>
                </a:gridCol>
                <a:gridCol w="811277">
                  <a:extLst>
                    <a:ext uri="{9D8B030D-6E8A-4147-A177-3AD203B41FA5}">
                      <a16:colId xmlns:a16="http://schemas.microsoft.com/office/drawing/2014/main" val="1185435034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5163965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102788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красный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632568780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102789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желтый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89932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102790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черный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06180820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102791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белый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5047146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102792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зеленый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211931575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102793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серый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605467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102794</a:t>
                      </a:r>
                      <a:endParaRPr lang="ru-RU" sz="1100" b="0" i="0" u="none" strike="noStrike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синий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682824436"/>
                  </a:ext>
                </a:extLst>
              </a:tr>
              <a:tr h="4241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102795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Рамка с интегрированным Т-держателем PFT-A5, цвет оранжевый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30</a:t>
                      </a:r>
                      <a:endParaRPr lang="ru-RU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solidFill>
                            <a:schemeClr val="tx1">
                              <a:lumMod val="90000"/>
                              <a:lumOff val="10000"/>
                            </a:schemeClr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chemeClr val="tx1">
                            <a:lumMod val="90000"/>
                            <a:lumOff val="10000"/>
                          </a:schemeClr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6889315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DBF2BC31-9E55-5E96-70BD-55F1C917CD83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D3C472E7-6936-9B3C-1E07-8A5D27F437A3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4" name="object 4">
                <a:extLst>
                  <a:ext uri="{FF2B5EF4-FFF2-40B4-BE49-F238E27FC236}">
                    <a16:creationId xmlns:a16="http://schemas.microsoft.com/office/drawing/2014/main" id="{1702C0A1-8635-8016-50BD-DE576082265F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5" name="Text Box 2">
                <a:hlinkClick r:id="rId2"/>
                <a:extLst>
                  <a:ext uri="{FF2B5EF4-FFF2-40B4-BE49-F238E27FC236}">
                    <a16:creationId xmlns:a16="http://schemas.microsoft.com/office/drawing/2014/main" id="{CE9FC52E-DF11-9EEE-A0B3-954B1C1CDFB5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6" name="Text Box 2">
                <a:extLst>
                  <a:ext uri="{FF2B5EF4-FFF2-40B4-BE49-F238E27FC236}">
                    <a16:creationId xmlns:a16="http://schemas.microsoft.com/office/drawing/2014/main" id="{17B8AEBB-E090-961E-6883-C32FEBB04A8D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12" name="Text Box 2">
              <a:extLst>
                <a:ext uri="{FF2B5EF4-FFF2-40B4-BE49-F238E27FC236}">
                  <a16:creationId xmlns:a16="http://schemas.microsoft.com/office/drawing/2014/main" id="{F0DD0D52-B044-F302-BD68-D7981271DCF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796608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Телескопические трубки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TEL-LOCK-ALUTUBE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5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5250180" y="587237"/>
            <a:ext cx="694182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6ADF5F8-B834-43FD-9A8D-1FDDE14124B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423" y="900311"/>
            <a:ext cx="5926724" cy="5057378"/>
          </a:xfrm>
          <a:prstGeom prst="rect">
            <a:avLst/>
          </a:prstGeom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822D1C4F-F2F2-4DC7-AB8C-BDB301EC05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7195" y="1350734"/>
            <a:ext cx="5284448" cy="4606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65D665B8-027A-7AC2-7613-65292A9CEB79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BDB12F6-E88D-3B3B-C604-291079726F47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0FA61404-E90B-56D9-4E70-996514257301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4" name="Text Box 2">
                <a:hlinkClick r:id="rId2"/>
                <a:extLst>
                  <a:ext uri="{FF2B5EF4-FFF2-40B4-BE49-F238E27FC236}">
                    <a16:creationId xmlns:a16="http://schemas.microsoft.com/office/drawing/2014/main" id="{66D67249-76B2-4CD0-3BD1-F7A2772D2DB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7703779B-7E11-0BF5-DDEF-ED35079D72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35E1AA9E-2073-6DCB-E382-5D6A1C03CA45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10906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Возможные варианты исполнения</a:t>
            </a:r>
          </a:p>
          <a:p>
            <a:pPr algn="r"/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6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641092" y="587237"/>
            <a:ext cx="5550908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54E612-0C17-4AEF-9ED1-9DEFD896A1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91429" y="1295122"/>
            <a:ext cx="1927938" cy="493331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8F7BE9E-0A8E-4E83-BFD7-2A707A5AF29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0191" y="1226698"/>
            <a:ext cx="1951618" cy="4933311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57DEAE42-430E-4FC0-8D09-03E4A791A00F}"/>
              </a:ext>
            </a:extLst>
          </p:cNvPr>
          <p:cNvSpPr txBox="1"/>
          <p:nvPr/>
        </p:nvSpPr>
        <p:spPr>
          <a:xfrm>
            <a:off x="1451927" y="1486896"/>
            <a:ext cx="5089025" cy="566233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/>
            <a:r>
              <a:rPr lang="ru-RU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Крепкая фиксация в заданном положении, сохранение положения даже при нажатии</a:t>
            </a:r>
          </a:p>
        </p:txBody>
      </p:sp>
      <p:sp>
        <p:nvSpPr>
          <p:cNvPr id="12" name="object 2">
            <a:extLst>
              <a:ext uri="{FF2B5EF4-FFF2-40B4-BE49-F238E27FC236}">
                <a16:creationId xmlns:a16="http://schemas.microsoft.com/office/drawing/2014/main" id="{0CD94E91-3F9E-4AA8-9BA2-0F0929833FC1}"/>
              </a:ext>
            </a:extLst>
          </p:cNvPr>
          <p:cNvSpPr txBox="1"/>
          <p:nvPr/>
        </p:nvSpPr>
        <p:spPr>
          <a:xfrm>
            <a:off x="1451927" y="3105425"/>
            <a:ext cx="5089025" cy="397277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lnSpc>
                <a:spcPct val="156300"/>
              </a:lnSpc>
              <a:spcBef>
                <a:spcPts val="95"/>
              </a:spcBef>
            </a:pPr>
            <a:r>
              <a:rPr lang="ru-RU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Возможность создания цветных стоек</a:t>
            </a:r>
          </a:p>
        </p:txBody>
      </p:sp>
      <p:sp>
        <p:nvSpPr>
          <p:cNvPr id="14" name="TextBox 47">
            <a:extLst>
              <a:ext uri="{FF2B5EF4-FFF2-40B4-BE49-F238E27FC236}">
                <a16:creationId xmlns:a16="http://schemas.microsoft.com/office/drawing/2014/main" id="{4AB50717-5A14-4A02-AD0A-1FF9CEE4EF60}"/>
              </a:ext>
            </a:extLst>
          </p:cNvPr>
          <p:cNvSpPr txBox="1"/>
          <p:nvPr/>
        </p:nvSpPr>
        <p:spPr>
          <a:xfrm>
            <a:off x="765396" y="4315763"/>
            <a:ext cx="62686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Идеально подходит для магазинов различной направленности</a:t>
            </a:r>
          </a:p>
        </p:txBody>
      </p:sp>
      <p:pic>
        <p:nvPicPr>
          <p:cNvPr id="15" name="Рисунок 14" descr="Изображение выглядит как текст, логотип, Шрифт, Графика&#10;&#10;Автоматически созданное описание">
            <a:extLst>
              <a:ext uri="{FF2B5EF4-FFF2-40B4-BE49-F238E27FC236}">
                <a16:creationId xmlns:a16="http://schemas.microsoft.com/office/drawing/2014/main" id="{A39F7189-E9C5-4AA7-AF8D-120C127BE23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384" y="4814126"/>
            <a:ext cx="1662021" cy="934431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Графика, логотип, Шрифт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A802126-632D-4692-B1EB-9C0C316222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8256" y="4805541"/>
            <a:ext cx="829752" cy="934431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логотип, Шрифт, Графика, символ&#10;&#10;Автоматически созданное описание">
            <a:extLst>
              <a:ext uri="{FF2B5EF4-FFF2-40B4-BE49-F238E27FC236}">
                <a16:creationId xmlns:a16="http://schemas.microsoft.com/office/drawing/2014/main" id="{11736B64-5AAB-4099-951F-264A7DD9814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4394" y="4789661"/>
            <a:ext cx="754033" cy="938937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логотип, Шрифт, Графика, текст&#10;&#10;Автоматически созданное описание">
            <a:extLst>
              <a:ext uri="{FF2B5EF4-FFF2-40B4-BE49-F238E27FC236}">
                <a16:creationId xmlns:a16="http://schemas.microsoft.com/office/drawing/2014/main" id="{FEE77FD9-196E-42C1-9F64-06C120576BE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5210" y="4829724"/>
            <a:ext cx="938832" cy="915629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логотип, Графика, Шрифт, круг&#10;&#10;Автоматически созданное описание">
            <a:extLst>
              <a:ext uri="{FF2B5EF4-FFF2-40B4-BE49-F238E27FC236}">
                <a16:creationId xmlns:a16="http://schemas.microsoft.com/office/drawing/2014/main" id="{6A12997E-3CD0-45D1-9A4C-AAD4006BCE5D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86978" y="4834126"/>
            <a:ext cx="754033" cy="914431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Графика, логотип, Шрифт, графический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52FCDCC2-7E14-46B7-9005-25C8640CC7C5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9284" y="4789661"/>
            <a:ext cx="704166" cy="938937"/>
          </a:xfrm>
          <a:prstGeom prst="rect">
            <a:avLst/>
          </a:prstGeom>
        </p:spPr>
      </p:pic>
      <p:sp>
        <p:nvSpPr>
          <p:cNvPr id="21" name="object 2">
            <a:extLst>
              <a:ext uri="{FF2B5EF4-FFF2-40B4-BE49-F238E27FC236}">
                <a16:creationId xmlns:a16="http://schemas.microsoft.com/office/drawing/2014/main" id="{B4AC9599-FC15-469C-8A0C-11A61F54D27A}"/>
              </a:ext>
            </a:extLst>
          </p:cNvPr>
          <p:cNvSpPr txBox="1"/>
          <p:nvPr/>
        </p:nvSpPr>
        <p:spPr>
          <a:xfrm>
            <a:off x="1451927" y="2496249"/>
            <a:ext cx="5089025" cy="289234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/>
            <a:r>
              <a:rPr lang="ru-RU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Увеличенная устойчивость высоких стоек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C5E9BB0A-887D-4CB0-8C21-5664BF6BEC50}"/>
              </a:ext>
            </a:extLst>
          </p:cNvPr>
          <p:cNvGrpSpPr/>
          <p:nvPr/>
        </p:nvGrpSpPr>
        <p:grpSpPr>
          <a:xfrm>
            <a:off x="869542" y="1468108"/>
            <a:ext cx="432049" cy="433735"/>
            <a:chOff x="3337099" y="2338784"/>
            <a:chExt cx="432049" cy="433735"/>
          </a:xfrm>
        </p:grpSpPr>
        <p:sp>
          <p:nvSpPr>
            <p:cNvPr id="23" name="Прямоугольник 22">
              <a:extLst>
                <a:ext uri="{FF2B5EF4-FFF2-40B4-BE49-F238E27FC236}">
                  <a16:creationId xmlns:a16="http://schemas.microsoft.com/office/drawing/2014/main" id="{5EA3F784-5E48-41AE-AEBF-C6171657F1D7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Рисунок 23" descr="Флажок со сплошной заливкой">
              <a:extLst>
                <a:ext uri="{FF2B5EF4-FFF2-40B4-BE49-F238E27FC236}">
                  <a16:creationId xmlns:a16="http://schemas.microsoft.com/office/drawing/2014/main" id="{DCF5E728-082B-473D-8B63-63D5231036A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FCE2E5AA-7BB1-471B-BEA7-A057B7E4C5EE}"/>
              </a:ext>
            </a:extLst>
          </p:cNvPr>
          <p:cNvGrpSpPr/>
          <p:nvPr/>
        </p:nvGrpSpPr>
        <p:grpSpPr>
          <a:xfrm>
            <a:off x="869542" y="2389783"/>
            <a:ext cx="432049" cy="433735"/>
            <a:chOff x="3337099" y="2338784"/>
            <a:chExt cx="432049" cy="433735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919D85A3-3567-4AE5-B2F7-8C501DD7F540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Рисунок 26" descr="Флажок со сплошной заливкой">
              <a:extLst>
                <a:ext uri="{FF2B5EF4-FFF2-40B4-BE49-F238E27FC236}">
                  <a16:creationId xmlns:a16="http://schemas.microsoft.com/office/drawing/2014/main" id="{B5F262F0-137B-409D-A0B3-F569770349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8" name="Группа 27">
            <a:extLst>
              <a:ext uri="{FF2B5EF4-FFF2-40B4-BE49-F238E27FC236}">
                <a16:creationId xmlns:a16="http://schemas.microsoft.com/office/drawing/2014/main" id="{12021CFE-8EA0-4916-B158-6293FBAD1B8A}"/>
              </a:ext>
            </a:extLst>
          </p:cNvPr>
          <p:cNvGrpSpPr/>
          <p:nvPr/>
        </p:nvGrpSpPr>
        <p:grpSpPr>
          <a:xfrm>
            <a:off x="869542" y="3129967"/>
            <a:ext cx="432049" cy="433735"/>
            <a:chOff x="3337099" y="2338784"/>
            <a:chExt cx="432049" cy="433735"/>
          </a:xfrm>
        </p:grpSpPr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EF6BCB95-5074-4C18-A57C-E78CBF6D059C}"/>
                </a:ext>
              </a:extLst>
            </p:cNvPr>
            <p:cNvSpPr/>
            <p:nvPr/>
          </p:nvSpPr>
          <p:spPr>
            <a:xfrm>
              <a:off x="3337099" y="2412479"/>
              <a:ext cx="360040" cy="360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Рисунок 29" descr="Флажок со сплошной заливкой">
              <a:extLst>
                <a:ext uri="{FF2B5EF4-FFF2-40B4-BE49-F238E27FC236}">
                  <a16:creationId xmlns:a16="http://schemas.microsoft.com/office/drawing/2014/main" id="{F7E42D95-A7DF-4309-AF36-11ACF6A685E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337100" y="2338784"/>
              <a:ext cx="432048" cy="432048"/>
            </a:xfrm>
            <a:prstGeom prst="rect">
              <a:avLst/>
            </a:prstGeom>
          </p:spPr>
        </p:pic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B6E436E-7F4E-1EA5-62CB-CDC151D9028D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E6A5B62A-0D7A-CBB7-BFB1-FF84B123EF7D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32" name="object 4">
                <a:extLst>
                  <a:ext uri="{FF2B5EF4-FFF2-40B4-BE49-F238E27FC236}">
                    <a16:creationId xmlns:a16="http://schemas.microsoft.com/office/drawing/2014/main" id="{DB536353-28FF-AEE7-AFC6-FBDCB1E5463F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33" name="Text Box 2">
                <a:hlinkClick r:id="rId2"/>
                <a:extLst>
                  <a:ext uri="{FF2B5EF4-FFF2-40B4-BE49-F238E27FC236}">
                    <a16:creationId xmlns:a16="http://schemas.microsoft.com/office/drawing/2014/main" id="{B119D98D-CB6B-081C-9C70-4B63F5F7EB9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34" name="Text Box 2">
                <a:extLst>
                  <a:ext uri="{FF2B5EF4-FFF2-40B4-BE49-F238E27FC236}">
                    <a16:creationId xmlns:a16="http://schemas.microsoft.com/office/drawing/2014/main" id="{D1258428-8711-0CCD-8188-36468761278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31" name="Text Box 2">
              <a:extLst>
                <a:ext uri="{FF2B5EF4-FFF2-40B4-BE49-F238E27FC236}">
                  <a16:creationId xmlns:a16="http://schemas.microsoft.com/office/drawing/2014/main" id="{FA6B61DE-4947-4D22-75C5-920B7A4216E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1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03295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Возможные варианты исполнения</a:t>
            </a: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377298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7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6644640" y="587237"/>
            <a:ext cx="554736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355B9640-47F5-4C03-B4B6-9EEAD15ED9C8}"/>
              </a:ext>
            </a:extLst>
          </p:cNvPr>
          <p:cNvGrpSpPr/>
          <p:nvPr/>
        </p:nvGrpSpPr>
        <p:grpSpPr>
          <a:xfrm>
            <a:off x="377298" y="4579239"/>
            <a:ext cx="4620122" cy="1631061"/>
            <a:chOff x="1674713" y="4468161"/>
            <a:chExt cx="7639050" cy="2696846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6D64CF73-F800-41F5-B00B-89C7AA0BB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74713" y="4666802"/>
              <a:ext cx="5972175" cy="1562100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0EF1D6F0-08D4-4334-AD66-577EAFD77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74713" y="6260132"/>
              <a:ext cx="7639050" cy="904875"/>
            </a:xfrm>
            <a:prstGeom prst="rect">
              <a:avLst/>
            </a:prstGeom>
          </p:spPr>
        </p:pic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9997AA7C-30E0-4EE0-9BCF-72DD05EE086E}"/>
                </a:ext>
              </a:extLst>
            </p:cNvPr>
            <p:cNvGrpSpPr/>
            <p:nvPr/>
          </p:nvGrpSpPr>
          <p:grpSpPr>
            <a:xfrm>
              <a:off x="1709216" y="4468161"/>
              <a:ext cx="4182666" cy="858668"/>
              <a:chOff x="738609" y="4262495"/>
              <a:chExt cx="4182666" cy="858668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D0C8B410-98C0-47AB-994C-36E54810DE8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-2"/>
              <a:stretch/>
            </p:blipFill>
            <p:spPr>
              <a:xfrm>
                <a:off x="738609" y="4262495"/>
                <a:ext cx="4182666" cy="489900"/>
              </a:xfrm>
              <a:prstGeom prst="rect">
                <a:avLst/>
              </a:prstGeom>
            </p:spPr>
          </p:pic>
          <p:cxnSp>
            <p:nvCxnSpPr>
              <p:cNvPr id="15" name="Прямая со стрелкой 14">
                <a:extLst>
                  <a:ext uri="{FF2B5EF4-FFF2-40B4-BE49-F238E27FC236}">
                    <a16:creationId xmlns:a16="http://schemas.microsoft.com/office/drawing/2014/main" id="{8A152DB1-42D9-4612-97F6-0234F0BED18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8609" y="4647032"/>
                <a:ext cx="3600401" cy="0"/>
              </a:xfrm>
              <a:prstGeom prst="straightConnector1">
                <a:avLst/>
              </a:prstGeom>
              <a:ln w="12700">
                <a:solidFill>
                  <a:srgbClr val="848789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F9B306D-9F89-4ABA-B545-87C6FA7E3394}"/>
                  </a:ext>
                </a:extLst>
              </p:cNvPr>
              <p:cNvSpPr txBox="1"/>
              <p:nvPr/>
            </p:nvSpPr>
            <p:spPr>
              <a:xfrm>
                <a:off x="1818296" y="4612275"/>
                <a:ext cx="1710072" cy="5088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1400" dirty="0">
                    <a:solidFill>
                      <a:srgbClr val="85888A"/>
                    </a:solidFill>
                  </a:rPr>
                  <a:t>350-550</a:t>
                </a:r>
                <a:r>
                  <a:rPr lang="en-US" sz="1100" dirty="0">
                    <a:solidFill>
                      <a:srgbClr val="85888A"/>
                    </a:solidFill>
                  </a:rPr>
                  <a:t>mm</a:t>
                </a:r>
                <a:endParaRPr lang="ru-RU" sz="1400" dirty="0">
                  <a:solidFill>
                    <a:srgbClr val="85888A"/>
                  </a:solidFill>
                </a:endParaRPr>
              </a:p>
            </p:txBody>
          </p:sp>
        </p:grpSp>
      </p:grp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E7DB7621-F22B-4250-9C11-F85FB3AF21E1}"/>
              </a:ext>
            </a:extLst>
          </p:cNvPr>
          <p:cNvSpPr/>
          <p:nvPr/>
        </p:nvSpPr>
        <p:spPr>
          <a:xfrm>
            <a:off x="10626240" y="4556256"/>
            <a:ext cx="1213584" cy="390039"/>
          </a:xfrm>
          <a:prstGeom prst="roundRect">
            <a:avLst/>
          </a:prstGeom>
          <a:solidFill>
            <a:srgbClr val="004F9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ru-RU" sz="28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8" name="object 2">
            <a:extLst>
              <a:ext uri="{FF2B5EF4-FFF2-40B4-BE49-F238E27FC236}">
                <a16:creationId xmlns:a16="http://schemas.microsoft.com/office/drawing/2014/main" id="{2C6FD165-C262-4F25-9338-06C2AF5F66D6}"/>
              </a:ext>
            </a:extLst>
          </p:cNvPr>
          <p:cNvSpPr txBox="1"/>
          <p:nvPr/>
        </p:nvSpPr>
        <p:spPr>
          <a:xfrm>
            <a:off x="10741634" y="4651839"/>
            <a:ext cx="1324728" cy="2812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430" marR="5080">
              <a:lnSpc>
                <a:spcPts val="2000"/>
              </a:lnSpc>
              <a:spcBef>
                <a:spcPts val="100"/>
              </a:spcBef>
            </a:pPr>
            <a:r>
              <a:rPr lang="ru-RU" sz="24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</a:t>
            </a:r>
            <a:r>
              <a:rPr lang="ru-RU" sz="2400" b="1" dirty="0">
                <a:solidFill>
                  <a:schemeClr val="bg1"/>
                </a:solidFill>
                <a:latin typeface="Montserrat" panose="00000500000000000000" pitchFamily="2" charset="-52"/>
                <a:cs typeface="Gotham Pro"/>
              </a:rPr>
              <a:t> 6%</a:t>
            </a:r>
          </a:p>
        </p:txBody>
      </p:sp>
      <p:sp>
        <p:nvSpPr>
          <p:cNvPr id="19" name="object 2">
            <a:extLst>
              <a:ext uri="{FF2B5EF4-FFF2-40B4-BE49-F238E27FC236}">
                <a16:creationId xmlns:a16="http://schemas.microsoft.com/office/drawing/2014/main" id="{F7F1C7E4-E5B4-4C1C-B064-2E0D816CA090}"/>
              </a:ext>
            </a:extLst>
          </p:cNvPr>
          <p:cNvSpPr txBox="1"/>
          <p:nvPr/>
        </p:nvSpPr>
        <p:spPr>
          <a:xfrm>
            <a:off x="8174247" y="4054269"/>
            <a:ext cx="2690381" cy="566233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/>
          <a:p>
            <a:pPr marL="10905" marR="4847">
              <a:spcBef>
                <a:spcPts val="95"/>
              </a:spcBef>
            </a:pPr>
            <a:r>
              <a:rPr lang="ru-RU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Цены выше, чем</a:t>
            </a:r>
            <a:r>
              <a:rPr lang="en-US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ru-RU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на </a:t>
            </a:r>
            <a:r>
              <a:rPr lang="en-US" dirty="0">
                <a:solidFill>
                  <a:srgbClr val="01459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TEL-ALUTUBE</a:t>
            </a:r>
            <a:endParaRPr lang="ru-RU" b="1" dirty="0">
              <a:solidFill>
                <a:srgbClr val="01459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object 2">
            <a:extLst>
              <a:ext uri="{FF2B5EF4-FFF2-40B4-BE49-F238E27FC236}">
                <a16:creationId xmlns:a16="http://schemas.microsoft.com/office/drawing/2014/main" id="{4B3BE7E0-E586-4F91-A1CC-4D4E8C63F921}"/>
              </a:ext>
            </a:extLst>
          </p:cNvPr>
          <p:cNvSpPr txBox="1"/>
          <p:nvPr/>
        </p:nvSpPr>
        <p:spPr>
          <a:xfrm>
            <a:off x="394265" y="4140671"/>
            <a:ext cx="4815042" cy="393430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В ассортименте трубки в 3 высотах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EC86718C-F528-4640-AAAA-3EEA1211E9D0}"/>
              </a:ext>
            </a:extLst>
          </p:cNvPr>
          <p:cNvGrpSpPr/>
          <p:nvPr/>
        </p:nvGrpSpPr>
        <p:grpSpPr>
          <a:xfrm>
            <a:off x="6736585" y="4032893"/>
            <a:ext cx="1277571" cy="2322978"/>
            <a:chOff x="96739" y="1692399"/>
            <a:chExt cx="2455021" cy="4968043"/>
          </a:xfrm>
        </p:grpSpPr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0C6DA7D8-46CA-49C8-AB61-E4AC9D7FEF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7543" y="1692399"/>
              <a:ext cx="499695" cy="4968043"/>
            </a:xfrm>
            <a:prstGeom prst="rect">
              <a:avLst/>
            </a:prstGeom>
          </p:spPr>
        </p:pic>
        <p:pic>
          <p:nvPicPr>
            <p:cNvPr id="23" name="Рисунок 22">
              <a:extLst>
                <a:ext uri="{FF2B5EF4-FFF2-40B4-BE49-F238E27FC236}">
                  <a16:creationId xmlns:a16="http://schemas.microsoft.com/office/drawing/2014/main" id="{1BD9DFDC-11A5-4BA0-A9BA-26A581C90B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75696" y="1692399"/>
              <a:ext cx="576064" cy="4968043"/>
            </a:xfrm>
            <a:prstGeom prst="rect">
              <a:avLst/>
            </a:prstGeom>
          </p:spPr>
        </p:pic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0884B4B9-975D-4E18-99B1-1AA857761E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392883" y="1692399"/>
              <a:ext cx="720080" cy="4968043"/>
            </a:xfrm>
            <a:prstGeom prst="rect">
              <a:avLst/>
            </a:prstGeom>
          </p:spPr>
        </p:pic>
        <p:pic>
          <p:nvPicPr>
            <p:cNvPr id="25" name="Рисунок 24">
              <a:extLst>
                <a:ext uri="{FF2B5EF4-FFF2-40B4-BE49-F238E27FC236}">
                  <a16:creationId xmlns:a16="http://schemas.microsoft.com/office/drawing/2014/main" id="{085FD784-A64C-44CC-BE79-8B5A628D2D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7237" y="1692399"/>
              <a:ext cx="429661" cy="496804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112F5F9D-F7A0-4976-97F5-A99FDE2E96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739" y="1692399"/>
              <a:ext cx="648072" cy="4968043"/>
            </a:xfrm>
            <a:prstGeom prst="rect">
              <a:avLst/>
            </a:prstGeom>
          </p:spPr>
        </p:pic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D4D8E04A-D7CB-4AB1-ABBB-DD8E37EEBF09}"/>
              </a:ext>
            </a:extLst>
          </p:cNvPr>
          <p:cNvGrpSpPr/>
          <p:nvPr/>
        </p:nvGrpSpPr>
        <p:grpSpPr>
          <a:xfrm>
            <a:off x="8163321" y="4661304"/>
            <a:ext cx="1267632" cy="1594773"/>
            <a:chOff x="2777841" y="1692399"/>
            <a:chExt cx="2435924" cy="3410667"/>
          </a:xfrm>
        </p:grpSpPr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322A207E-79D1-4882-B809-2C1BBC87AB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88645" y="1692399"/>
              <a:ext cx="499695" cy="3410667"/>
            </a:xfrm>
            <a:prstGeom prst="rect">
              <a:avLst/>
            </a:prstGeom>
          </p:spPr>
        </p:pic>
        <p:pic>
          <p:nvPicPr>
            <p:cNvPr id="29" name="Рисунок 28">
              <a:extLst>
                <a:ext uri="{FF2B5EF4-FFF2-40B4-BE49-F238E27FC236}">
                  <a16:creationId xmlns:a16="http://schemas.microsoft.com/office/drawing/2014/main" id="{A78D798F-C3C3-49D4-9D2F-D08C07FF2F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37701" y="1692399"/>
              <a:ext cx="576064" cy="3410667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B1063C5F-85F8-44DA-8E15-FCE6223902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73985" y="1692399"/>
              <a:ext cx="720080" cy="3410667"/>
            </a:xfrm>
            <a:prstGeom prst="rect">
              <a:avLst/>
            </a:prstGeom>
          </p:spPr>
        </p:pic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9E7F7A9-28A8-4575-95FF-4DCCA84FC6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788339" y="1692399"/>
              <a:ext cx="447625" cy="3410667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4B069216-5858-475C-904D-E73CC1A02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777841" y="1692400"/>
              <a:ext cx="648072" cy="3410666"/>
            </a:xfrm>
            <a:prstGeom prst="rect">
              <a:avLst/>
            </a:prstGeom>
          </p:spPr>
        </p:pic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6F53C514-DC87-405A-B29A-AA2CC236D189}"/>
              </a:ext>
            </a:extLst>
          </p:cNvPr>
          <p:cNvGrpSpPr/>
          <p:nvPr/>
        </p:nvGrpSpPr>
        <p:grpSpPr>
          <a:xfrm>
            <a:off x="9628548" y="5098564"/>
            <a:ext cx="1127271" cy="1148523"/>
            <a:chOff x="5353157" y="1692399"/>
            <a:chExt cx="2166202" cy="2456293"/>
          </a:xfrm>
        </p:grpSpPr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9ECD4EBD-B65D-4316-8C9A-AA70FC8C44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791953" y="1692399"/>
              <a:ext cx="499695" cy="2456293"/>
            </a:xfrm>
            <a:prstGeom prst="rect">
              <a:avLst/>
            </a:prstGeom>
          </p:spPr>
        </p:pic>
        <p:pic>
          <p:nvPicPr>
            <p:cNvPr id="35" name="Рисунок 34">
              <a:extLst>
                <a:ext uri="{FF2B5EF4-FFF2-40B4-BE49-F238E27FC236}">
                  <a16:creationId xmlns:a16="http://schemas.microsoft.com/office/drawing/2014/main" id="{62D7F8C2-86E0-4090-8561-E8D0CF6C98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79969" y="1692399"/>
              <a:ext cx="439390" cy="2456293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BFBEFDA4-6A57-4504-964F-CC1A034F3B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721309" y="1692399"/>
              <a:ext cx="549047" cy="2456293"/>
            </a:xfrm>
            <a:prstGeom prst="rect">
              <a:avLst/>
            </a:prstGeom>
          </p:spPr>
        </p:pic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EFD57315-5272-46BB-9187-83B1FD755F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291648" y="1692399"/>
              <a:ext cx="429662" cy="2456293"/>
            </a:xfrm>
            <a:prstGeom prst="rect">
              <a:avLst/>
            </a:prstGeom>
          </p:spPr>
        </p:pic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8D5447E8-E480-468A-83C2-754E701C5A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353157" y="1692400"/>
              <a:ext cx="576064" cy="2456292"/>
            </a:xfrm>
            <a:prstGeom prst="rect">
              <a:avLst/>
            </a:prstGeom>
          </p:spPr>
        </p:pic>
      </p:grpSp>
      <p:graphicFrame>
        <p:nvGraphicFramePr>
          <p:cNvPr id="39" name="Таблица 38">
            <a:extLst>
              <a:ext uri="{FF2B5EF4-FFF2-40B4-BE49-F238E27FC236}">
                <a16:creationId xmlns:a16="http://schemas.microsoft.com/office/drawing/2014/main" id="{B0674AD2-C9B8-40DE-B7C4-82AD14B8D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1814602"/>
              </p:ext>
            </p:extLst>
          </p:nvPr>
        </p:nvGraphicFramePr>
        <p:xfrm>
          <a:off x="377298" y="765647"/>
          <a:ext cx="11462526" cy="305770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68221">
                  <a:extLst>
                    <a:ext uri="{9D8B030D-6E8A-4147-A177-3AD203B41FA5}">
                      <a16:colId xmlns:a16="http://schemas.microsoft.com/office/drawing/2014/main" val="4174836177"/>
                    </a:ext>
                  </a:extLst>
                </a:gridCol>
                <a:gridCol w="8516757">
                  <a:extLst>
                    <a:ext uri="{9D8B030D-6E8A-4147-A177-3AD203B41FA5}">
                      <a16:colId xmlns:a16="http://schemas.microsoft.com/office/drawing/2014/main" val="2108711530"/>
                    </a:ext>
                  </a:extLst>
                </a:gridCol>
                <a:gridCol w="993610">
                  <a:extLst>
                    <a:ext uri="{9D8B030D-6E8A-4147-A177-3AD203B41FA5}">
                      <a16:colId xmlns:a16="http://schemas.microsoft.com/office/drawing/2014/main" val="2105694384"/>
                    </a:ext>
                  </a:extLst>
                </a:gridCol>
                <a:gridCol w="1083938">
                  <a:extLst>
                    <a:ext uri="{9D8B030D-6E8A-4147-A177-3AD203B41FA5}">
                      <a16:colId xmlns:a16="http://schemas.microsoft.com/office/drawing/2014/main" val="4195580968"/>
                    </a:ext>
                  </a:extLst>
                </a:gridCol>
              </a:tblGrid>
              <a:tr h="428804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Артикул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Наименование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Кратность, шт.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b="1" u="none" strike="noStrike" dirty="0">
                          <a:solidFill>
                            <a:srgbClr val="014592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Категория</a:t>
                      </a:r>
                      <a:endParaRPr lang="ru-RU" sz="1100" b="1" i="0" u="none" strike="noStrike" dirty="0">
                        <a:solidFill>
                          <a:srgbClr val="014592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5299322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101545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350-550 мм, трубка серая, переходник зеленый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5660141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101546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350-550 мм, трубка серая,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924634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101574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350-550 мм, трубка серая, переходник серый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52278202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101575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350-550 мм, трубка черная, переходник черный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2351643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101576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350-550 мм, трубка черная,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0953424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600-900 мм, трубка серая, переходник зеленый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294455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600-900 мм, трубка серая,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6028820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101558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600-900 мм, трубка серая, переходник серый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85276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101561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600-900 мм, трубка черная,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461517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101559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600-900 мм, трубка черная, переходник черный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8111481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101562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1100-1400 мм, трубка серая, переходник серый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92245916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1100-1400 мм, трубка серая, переходник зеленый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020412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101564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1100-1400 мм, трубка серая,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73963139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1100-1400 мм, трубка черная, переходник красный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6118600"/>
                  </a:ext>
                </a:extLst>
              </a:tr>
              <a:tr h="15994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101563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Трубка алюминиевая телескопическая TEL-LOCK-ALUTUBE 1100-1400 мм, трубка черная, переходник черный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100" u="none" strike="noStrike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10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u="none" strike="noStrike" dirty="0"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B2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4917987"/>
                  </a:ext>
                </a:extLst>
              </a:tr>
            </a:tbl>
          </a:graphicData>
        </a:graphic>
      </p:graphicFrame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14AD101A-3567-6C90-22DE-0F35CC004F42}"/>
              </a:ext>
            </a:extLst>
          </p:cNvPr>
          <p:cNvGrpSpPr/>
          <p:nvPr/>
        </p:nvGrpSpPr>
        <p:grpSpPr>
          <a:xfrm>
            <a:off x="347622" y="6265300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336361B-E5EA-D9A3-F75B-1CD4CD26E99E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41" name="object 4">
                <a:extLst>
                  <a:ext uri="{FF2B5EF4-FFF2-40B4-BE49-F238E27FC236}">
                    <a16:creationId xmlns:a16="http://schemas.microsoft.com/office/drawing/2014/main" id="{39C1FD2E-72AE-573A-4283-4B2E857FC542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42" name="Text Box 2">
                <a:hlinkClick r:id="rId2"/>
                <a:extLst>
                  <a:ext uri="{FF2B5EF4-FFF2-40B4-BE49-F238E27FC236}">
                    <a16:creationId xmlns:a16="http://schemas.microsoft.com/office/drawing/2014/main" id="{1A15C30F-F1C2-73F1-737B-CF7E89A31542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44" name="Text Box 2">
                <a:extLst>
                  <a:ext uri="{FF2B5EF4-FFF2-40B4-BE49-F238E27FC236}">
                    <a16:creationId xmlns:a16="http://schemas.microsoft.com/office/drawing/2014/main" id="{439A5086-B546-7780-AE93-97927AB822A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40" name="Text Box 2">
              <a:extLst>
                <a:ext uri="{FF2B5EF4-FFF2-40B4-BE49-F238E27FC236}">
                  <a16:creationId xmlns:a16="http://schemas.microsoft.com/office/drawing/2014/main" id="{E0130790-B814-A202-5C57-3D5A6A5BC6A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21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32442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826D6BDD-CCCE-442D-8FF2-A6C5B28E8E1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074" y="970182"/>
            <a:ext cx="5683525" cy="568352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Телескопические трубки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TEL-LOCK-ALUTUBE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3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9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5234940" y="587237"/>
            <a:ext cx="695706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3D2791E-1821-4C14-BC80-E0271CDB6136}"/>
              </a:ext>
            </a:extLst>
          </p:cNvPr>
          <p:cNvSpPr txBox="1"/>
          <p:nvPr/>
        </p:nvSpPr>
        <p:spPr>
          <a:xfrm>
            <a:off x="1053733" y="1584422"/>
            <a:ext cx="1895856" cy="310715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Рамка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PFT-A</a:t>
            </a: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355A6EE-DAB2-411D-B5A4-071EFC9FC1C6}"/>
              </a:ext>
            </a:extLst>
          </p:cNvPr>
          <p:cNvSpPr txBox="1"/>
          <p:nvPr/>
        </p:nvSpPr>
        <p:spPr>
          <a:xfrm>
            <a:off x="901750" y="5169785"/>
            <a:ext cx="2212306" cy="443123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Трубка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TEL-LOCK-ALUTUBE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699F84-3603-4234-AE68-C794C4529581}"/>
              </a:ext>
            </a:extLst>
          </p:cNvPr>
          <p:cNvSpPr txBox="1"/>
          <p:nvPr/>
        </p:nvSpPr>
        <p:spPr>
          <a:xfrm>
            <a:off x="3890616" y="5099341"/>
            <a:ext cx="1594400" cy="227679"/>
          </a:xfrm>
          <a:prstGeom prst="rect">
            <a:avLst/>
          </a:prstGeom>
        </p:spPr>
        <p:txBody>
          <a:bodyPr vert="horz" wrap="square" lIns="0" tIns="12117" rIns="0" bIns="0" rtlCol="0">
            <a:spAutoFit/>
          </a:bodyPr>
          <a:lstStyle>
            <a:defPPr>
              <a:defRPr lang="ru-RU"/>
            </a:defPPr>
            <a:lvl1pPr marL="10905" marR="4847" algn="just">
              <a:lnSpc>
                <a:spcPct val="156300"/>
              </a:lnSpc>
              <a:spcBef>
                <a:spcPts val="95"/>
              </a:spcBef>
              <a:defRPr>
                <a:solidFill>
                  <a:srgbClr val="014592"/>
                </a:solidFill>
                <a:latin typeface="Gotham Pro"/>
                <a:cs typeface="Gotham Pro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Подставка </a:t>
            </a:r>
            <a:r>
              <a:rPr lang="en-US" sz="1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BASIS</a:t>
            </a:r>
            <a:endParaRPr lang="ru-RU" sz="1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0779424C-77A6-4A2F-BE67-2664861E868D}"/>
              </a:ext>
            </a:extLst>
          </p:cNvPr>
          <p:cNvCxnSpPr>
            <a:cxnSpLocks/>
          </p:cNvCxnSpPr>
          <p:nvPr/>
        </p:nvCxnSpPr>
        <p:spPr>
          <a:xfrm>
            <a:off x="1053733" y="1963321"/>
            <a:ext cx="1422236" cy="12240"/>
          </a:xfrm>
          <a:prstGeom prst="line">
            <a:avLst/>
          </a:prstGeom>
          <a:ln>
            <a:solidFill>
              <a:srgbClr val="84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9C838C0E-B5C9-498E-8BEA-F7EFA6FEB2EE}"/>
              </a:ext>
            </a:extLst>
          </p:cNvPr>
          <p:cNvCxnSpPr>
            <a:cxnSpLocks/>
          </p:cNvCxnSpPr>
          <p:nvPr/>
        </p:nvCxnSpPr>
        <p:spPr>
          <a:xfrm>
            <a:off x="2473485" y="1969441"/>
            <a:ext cx="642184" cy="352800"/>
          </a:xfrm>
          <a:prstGeom prst="straightConnector1">
            <a:avLst/>
          </a:prstGeom>
          <a:ln>
            <a:solidFill>
              <a:srgbClr val="848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4DB3C819-07BE-4665-BDDF-11DBB91FF65B}"/>
              </a:ext>
            </a:extLst>
          </p:cNvPr>
          <p:cNvCxnSpPr>
            <a:cxnSpLocks/>
          </p:cNvCxnSpPr>
          <p:nvPr/>
        </p:nvCxnSpPr>
        <p:spPr>
          <a:xfrm>
            <a:off x="924074" y="5669246"/>
            <a:ext cx="1783201" cy="1"/>
          </a:xfrm>
          <a:prstGeom prst="line">
            <a:avLst/>
          </a:prstGeom>
          <a:ln>
            <a:solidFill>
              <a:srgbClr val="84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96370277-8523-405F-AF20-496E11D97A8F}"/>
              </a:ext>
            </a:extLst>
          </p:cNvPr>
          <p:cNvCxnSpPr>
            <a:cxnSpLocks/>
          </p:cNvCxnSpPr>
          <p:nvPr/>
        </p:nvCxnSpPr>
        <p:spPr>
          <a:xfrm flipV="1">
            <a:off x="2683596" y="4864183"/>
            <a:ext cx="924241" cy="803244"/>
          </a:xfrm>
          <a:prstGeom prst="straightConnector1">
            <a:avLst/>
          </a:prstGeom>
          <a:ln>
            <a:solidFill>
              <a:srgbClr val="848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13A08074-28F4-41E0-B92B-84C48C7DE5CF}"/>
              </a:ext>
            </a:extLst>
          </p:cNvPr>
          <p:cNvCxnSpPr>
            <a:cxnSpLocks/>
          </p:cNvCxnSpPr>
          <p:nvPr/>
        </p:nvCxnSpPr>
        <p:spPr>
          <a:xfrm>
            <a:off x="3924827" y="5391345"/>
            <a:ext cx="1322777" cy="1"/>
          </a:xfrm>
          <a:prstGeom prst="line">
            <a:avLst/>
          </a:prstGeom>
          <a:ln>
            <a:solidFill>
              <a:srgbClr val="8487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A495C6E4-39EC-4019-9DC3-B2BB7ABE2A27}"/>
              </a:ext>
            </a:extLst>
          </p:cNvPr>
          <p:cNvCxnSpPr>
            <a:cxnSpLocks/>
          </p:cNvCxnSpPr>
          <p:nvPr/>
        </p:nvCxnSpPr>
        <p:spPr>
          <a:xfrm flipH="1">
            <a:off x="3875796" y="5391345"/>
            <a:ext cx="49031" cy="339904"/>
          </a:xfrm>
          <a:prstGeom prst="straightConnector1">
            <a:avLst/>
          </a:prstGeom>
          <a:ln>
            <a:solidFill>
              <a:srgbClr val="84878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84A313-B8BF-4E84-A86E-D12169D70FA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7113" y="1551970"/>
            <a:ext cx="4902074" cy="4164109"/>
          </a:xfrm>
          <a:prstGeom prst="rect">
            <a:avLst/>
          </a:prstGeom>
        </p:spPr>
      </p:pic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02161C18-C48E-4268-A5A4-99CFE8733203}"/>
              </a:ext>
            </a:extLst>
          </p:cNvPr>
          <p:cNvCxnSpPr>
            <a:cxnSpLocks/>
          </p:cNvCxnSpPr>
          <p:nvPr/>
        </p:nvCxnSpPr>
        <p:spPr>
          <a:xfrm flipH="1" flipV="1">
            <a:off x="3764016" y="2657966"/>
            <a:ext cx="1" cy="300148"/>
          </a:xfrm>
          <a:prstGeom prst="straightConnector1">
            <a:avLst/>
          </a:prstGeom>
          <a:ln w="12700">
            <a:solidFill>
              <a:srgbClr val="84878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DD9EBA9-E92D-4D43-A0D8-4736B4055A71}"/>
              </a:ext>
            </a:extLst>
          </p:cNvPr>
          <p:cNvSpPr txBox="1"/>
          <p:nvPr/>
        </p:nvSpPr>
        <p:spPr>
          <a:xfrm>
            <a:off x="3951227" y="3888517"/>
            <a:ext cx="14441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8588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350-550</a:t>
            </a:r>
            <a:r>
              <a:rPr lang="en-US" sz="1600" dirty="0">
                <a:solidFill>
                  <a:srgbClr val="85888A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mm</a:t>
            </a:r>
            <a:endParaRPr lang="ru-RU" sz="1600" dirty="0">
              <a:solidFill>
                <a:srgbClr val="85888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078DC064-FDF4-DAA9-8392-32B7EE892474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3E738A67-C077-439E-527F-BFD12E6001B2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24" name="object 4">
                <a:extLst>
                  <a:ext uri="{FF2B5EF4-FFF2-40B4-BE49-F238E27FC236}">
                    <a16:creationId xmlns:a16="http://schemas.microsoft.com/office/drawing/2014/main" id="{15FFC9E3-55C7-A9D8-4E57-B4CFF2C15066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25" name="Text Box 2">
                <a:hlinkClick r:id="rId3"/>
                <a:extLst>
                  <a:ext uri="{FF2B5EF4-FFF2-40B4-BE49-F238E27FC236}">
                    <a16:creationId xmlns:a16="http://schemas.microsoft.com/office/drawing/2014/main" id="{4DCEBF77-6E4E-85B6-1E47-268EC41B78C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26" name="Text Box 2">
                <a:extLst>
                  <a:ext uri="{FF2B5EF4-FFF2-40B4-BE49-F238E27FC236}">
                    <a16:creationId xmlns:a16="http://schemas.microsoft.com/office/drawing/2014/main" id="{B562931E-F598-6602-2437-6CB84D51CAA4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23" name="Text Box 2">
              <a:extLst>
                <a:ext uri="{FF2B5EF4-FFF2-40B4-BE49-F238E27FC236}">
                  <a16:creationId xmlns:a16="http://schemas.microsoft.com/office/drawing/2014/main" id="{CC7F0999-336F-39BA-E57E-D6804B05896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66497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397DC663-447B-DF08-F90F-08911F0BD63C}"/>
              </a:ext>
            </a:extLst>
          </p:cNvPr>
          <p:cNvSpPr txBox="1"/>
          <p:nvPr/>
        </p:nvSpPr>
        <p:spPr>
          <a:xfrm>
            <a:off x="4040372" y="204293"/>
            <a:ext cx="73789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Телескопические трубки 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-52"/>
                <a:ea typeface="Open Sans" panose="020B0606030504020204" pitchFamily="34" charset="0"/>
                <a:cs typeface="Open Sans" panose="020B0606030504020204" pitchFamily="34" charset="0"/>
              </a:rPr>
              <a:t>TEL-LOCK-ALUTUBE</a:t>
            </a:r>
            <a:endParaRPr lang="ru-RU" sz="2000" dirty="0">
              <a:solidFill>
                <a:schemeClr val="tx1">
                  <a:lumMod val="50000"/>
                  <a:lumOff val="50000"/>
                </a:schemeClr>
              </a:solidFill>
              <a:latin typeface="Montserrat Medium" panose="00000600000000000000" pitchFamily="2" charset="-52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 Box 2">
            <a:hlinkClick r:id="rId2"/>
            <a:extLst>
              <a:ext uri="{FF2B5EF4-FFF2-40B4-BE49-F238E27FC236}">
                <a16:creationId xmlns:a16="http://schemas.microsoft.com/office/drawing/2014/main" id="{A1578530-DF48-4A45-BFF5-5B6C7CD05F35}"/>
              </a:ext>
            </a:extLst>
          </p:cNvPr>
          <p:cNvSpPr txBox="1">
            <a:spLocks/>
          </p:cNvSpPr>
          <p:nvPr/>
        </p:nvSpPr>
        <p:spPr bwMode="auto">
          <a:xfrm>
            <a:off x="832181" y="6531914"/>
            <a:ext cx="133686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flat" cmpd="sng">
                <a:solidFill>
                  <a:srgbClr val="000000"/>
                </a:solidFill>
                <a:prstDash val="solid"/>
                <a:miter lim="40000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square" lIns="38100" tIns="38100" rIns="38100" bIns="38100" anchor="ctr">
            <a:spAutoFit/>
          </a:bodyPr>
          <a:lstStyle/>
          <a:p>
            <a:pPr eaLnBrk="1">
              <a:defRPr/>
            </a:pPr>
            <a:r>
              <a:rPr lang="ru-RU" altLang="x-none" sz="1000" dirty="0">
                <a:solidFill>
                  <a:schemeClr val="tx1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rPr>
              <a:t>10</a:t>
            </a:r>
            <a:endParaRPr lang="x-none" altLang="x-none" sz="1000" dirty="0">
              <a:solidFill>
                <a:schemeClr val="tx1">
                  <a:lumMod val="50000"/>
                  <a:lumOff val="50000"/>
                </a:schemeClr>
              </a:solidFill>
              <a:latin typeface="Arimo" panose="020B0604020202020204" pitchFamily="34" charset="0"/>
              <a:ea typeface="Arimo" panose="020B0604020202020204" pitchFamily="34" charset="0"/>
              <a:cs typeface="Arimo" panose="020B0604020202020204" pitchFamily="34" charset="0"/>
              <a:sym typeface="Poppins SemiBold" charset="0"/>
            </a:endParaRPr>
          </a:p>
        </p:txBody>
      </p: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F57265D7-73B2-46D8-843A-0F51A29938EC}"/>
              </a:ext>
            </a:extLst>
          </p:cNvPr>
          <p:cNvCxnSpPr>
            <a:cxnSpLocks/>
          </p:cNvCxnSpPr>
          <p:nvPr/>
        </p:nvCxnSpPr>
        <p:spPr>
          <a:xfrm>
            <a:off x="5242560" y="587237"/>
            <a:ext cx="6949440" cy="0"/>
          </a:xfrm>
          <a:prstGeom prst="line">
            <a:avLst/>
          </a:prstGeom>
          <a:ln>
            <a:solidFill>
              <a:srgbClr val="B2B2B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4C0BAC-E262-4953-AA8C-C9A91D8F92F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31636"/>
          <a:stretch/>
        </p:blipFill>
        <p:spPr>
          <a:xfrm>
            <a:off x="7116980" y="1414279"/>
            <a:ext cx="3200600" cy="46817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89BE40-C0AB-49C4-BA95-E0E7E5E9D7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05798" y="1303126"/>
            <a:ext cx="5312122" cy="4532989"/>
          </a:xfrm>
          <a:prstGeom prst="rect">
            <a:avLst/>
          </a:prstGeom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4B587354-4DD0-8FDB-2405-C185B32713C0}"/>
              </a:ext>
            </a:extLst>
          </p:cNvPr>
          <p:cNvGrpSpPr/>
          <p:nvPr/>
        </p:nvGrpSpPr>
        <p:grpSpPr>
          <a:xfrm>
            <a:off x="832181" y="6287049"/>
            <a:ext cx="10517006" cy="244865"/>
            <a:chOff x="832181" y="6287049"/>
            <a:chExt cx="10517006" cy="24486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205F9631-7BCC-866A-CB8A-0CFE2E5806B6}"/>
                </a:ext>
              </a:extLst>
            </p:cNvPr>
            <p:cNvGrpSpPr/>
            <p:nvPr/>
          </p:nvGrpSpPr>
          <p:grpSpPr>
            <a:xfrm>
              <a:off x="832181" y="6287049"/>
              <a:ext cx="10517006" cy="244865"/>
              <a:chOff x="832181" y="6287049"/>
              <a:chExt cx="10517006" cy="244865"/>
            </a:xfrm>
          </p:grpSpPr>
          <p:sp>
            <p:nvSpPr>
              <p:cNvPr id="12" name="object 4">
                <a:extLst>
                  <a:ext uri="{FF2B5EF4-FFF2-40B4-BE49-F238E27FC236}">
                    <a16:creationId xmlns:a16="http://schemas.microsoft.com/office/drawing/2014/main" id="{3D6DDCE1-2F17-92CE-278D-7F0998D7568D}"/>
                  </a:ext>
                </a:extLst>
              </p:cNvPr>
              <p:cNvSpPr/>
              <p:nvPr/>
            </p:nvSpPr>
            <p:spPr>
              <a:xfrm>
                <a:off x="10512870" y="6355871"/>
                <a:ext cx="836317" cy="176043"/>
              </a:xfrm>
              <a:custGeom>
                <a:avLst/>
                <a:gdLst/>
                <a:ahLst/>
                <a:cxnLst/>
                <a:rect l="l" t="t" r="r" b="b"/>
                <a:pathLst>
                  <a:path w="2431415" h="511810">
                    <a:moveTo>
                      <a:pt x="2099118" y="393700"/>
                    </a:moveTo>
                    <a:lnTo>
                      <a:pt x="1901494" y="393700"/>
                    </a:lnTo>
                    <a:lnTo>
                      <a:pt x="1902599" y="394970"/>
                    </a:lnTo>
                    <a:lnTo>
                      <a:pt x="1905812" y="394970"/>
                    </a:lnTo>
                    <a:lnTo>
                      <a:pt x="1906854" y="396240"/>
                    </a:lnTo>
                    <a:lnTo>
                      <a:pt x="1907882" y="396240"/>
                    </a:lnTo>
                    <a:lnTo>
                      <a:pt x="1908898" y="397510"/>
                    </a:lnTo>
                    <a:lnTo>
                      <a:pt x="2127719" y="511810"/>
                    </a:lnTo>
                    <a:lnTo>
                      <a:pt x="2135695" y="511810"/>
                    </a:lnTo>
                    <a:lnTo>
                      <a:pt x="2136406" y="510540"/>
                    </a:lnTo>
                    <a:lnTo>
                      <a:pt x="2137270" y="510540"/>
                    </a:lnTo>
                    <a:lnTo>
                      <a:pt x="2137841" y="509270"/>
                    </a:lnTo>
                    <a:lnTo>
                      <a:pt x="2138349" y="509270"/>
                    </a:lnTo>
                    <a:lnTo>
                      <a:pt x="2138781" y="508000"/>
                    </a:lnTo>
                    <a:lnTo>
                      <a:pt x="2139022" y="508000"/>
                    </a:lnTo>
                    <a:lnTo>
                      <a:pt x="2139226" y="506730"/>
                    </a:lnTo>
                    <a:lnTo>
                      <a:pt x="2139391" y="506730"/>
                    </a:lnTo>
                    <a:lnTo>
                      <a:pt x="2139569" y="505460"/>
                    </a:lnTo>
                    <a:lnTo>
                      <a:pt x="2139416" y="501650"/>
                    </a:lnTo>
                    <a:lnTo>
                      <a:pt x="2139251" y="501650"/>
                    </a:lnTo>
                    <a:lnTo>
                      <a:pt x="2099118" y="393700"/>
                    </a:lnTo>
                    <a:close/>
                  </a:path>
                  <a:path w="2431415" h="511810">
                    <a:moveTo>
                      <a:pt x="1634756" y="509270"/>
                    </a:moveTo>
                    <a:lnTo>
                      <a:pt x="1628533" y="509270"/>
                    </a:lnTo>
                    <a:lnTo>
                      <a:pt x="1629067" y="510540"/>
                    </a:lnTo>
                    <a:lnTo>
                      <a:pt x="1634210" y="510540"/>
                    </a:lnTo>
                    <a:lnTo>
                      <a:pt x="1634756" y="509270"/>
                    </a:lnTo>
                    <a:close/>
                  </a:path>
                  <a:path w="2431415" h="511810">
                    <a:moveTo>
                      <a:pt x="1953666" y="3810"/>
                    </a:moveTo>
                    <a:lnTo>
                      <a:pt x="1939747" y="3810"/>
                    </a:lnTo>
                    <a:lnTo>
                      <a:pt x="1624596" y="497840"/>
                    </a:lnTo>
                    <a:lnTo>
                      <a:pt x="1624190" y="499110"/>
                    </a:lnTo>
                    <a:lnTo>
                      <a:pt x="1623783" y="499110"/>
                    </a:lnTo>
                    <a:lnTo>
                      <a:pt x="1623637" y="500380"/>
                    </a:lnTo>
                    <a:lnTo>
                      <a:pt x="1623574" y="502920"/>
                    </a:lnTo>
                    <a:lnTo>
                      <a:pt x="1623656" y="504190"/>
                    </a:lnTo>
                    <a:lnTo>
                      <a:pt x="1623809" y="504190"/>
                    </a:lnTo>
                    <a:lnTo>
                      <a:pt x="1623999" y="505460"/>
                    </a:lnTo>
                    <a:lnTo>
                      <a:pt x="1624355" y="505460"/>
                    </a:lnTo>
                    <a:lnTo>
                      <a:pt x="1624952" y="506730"/>
                    </a:lnTo>
                    <a:lnTo>
                      <a:pt x="1625307" y="508000"/>
                    </a:lnTo>
                    <a:lnTo>
                      <a:pt x="1626323" y="508000"/>
                    </a:lnTo>
                    <a:lnTo>
                      <a:pt x="1627009" y="509270"/>
                    </a:lnTo>
                    <a:lnTo>
                      <a:pt x="1635290" y="509270"/>
                    </a:lnTo>
                    <a:lnTo>
                      <a:pt x="1879333" y="396240"/>
                    </a:lnTo>
                    <a:lnTo>
                      <a:pt x="1880374" y="396240"/>
                    </a:lnTo>
                    <a:lnTo>
                      <a:pt x="1881428" y="394970"/>
                    </a:lnTo>
                    <a:lnTo>
                      <a:pt x="1884667" y="394970"/>
                    </a:lnTo>
                    <a:lnTo>
                      <a:pt x="1885759" y="393700"/>
                    </a:lnTo>
                    <a:lnTo>
                      <a:pt x="2099118" y="393700"/>
                    </a:lnTo>
                    <a:lnTo>
                      <a:pt x="2072678" y="322580"/>
                    </a:lnTo>
                    <a:lnTo>
                      <a:pt x="2072347" y="321310"/>
                    </a:lnTo>
                    <a:lnTo>
                      <a:pt x="2072220" y="321310"/>
                    </a:lnTo>
                    <a:lnTo>
                      <a:pt x="2072005" y="320040"/>
                    </a:lnTo>
                    <a:lnTo>
                      <a:pt x="2072055" y="314960"/>
                    </a:lnTo>
                    <a:lnTo>
                      <a:pt x="2072144" y="313690"/>
                    </a:lnTo>
                    <a:lnTo>
                      <a:pt x="2072589" y="312420"/>
                    </a:lnTo>
                    <a:lnTo>
                      <a:pt x="2072970" y="311150"/>
                    </a:lnTo>
                    <a:lnTo>
                      <a:pt x="2073427" y="309880"/>
                    </a:lnTo>
                    <a:lnTo>
                      <a:pt x="2073681" y="309880"/>
                    </a:lnTo>
                    <a:lnTo>
                      <a:pt x="2074240" y="308610"/>
                    </a:lnTo>
                    <a:lnTo>
                      <a:pt x="2074887" y="307340"/>
                    </a:lnTo>
                    <a:lnTo>
                      <a:pt x="2075586" y="307340"/>
                    </a:lnTo>
                    <a:lnTo>
                      <a:pt x="2075954" y="306070"/>
                    </a:lnTo>
                    <a:lnTo>
                      <a:pt x="2076348" y="306070"/>
                    </a:lnTo>
                    <a:lnTo>
                      <a:pt x="2077161" y="304800"/>
                    </a:lnTo>
                    <a:lnTo>
                      <a:pt x="2078037" y="304800"/>
                    </a:lnTo>
                    <a:lnTo>
                      <a:pt x="2078964" y="303530"/>
                    </a:lnTo>
                    <a:lnTo>
                      <a:pt x="2079942" y="303530"/>
                    </a:lnTo>
                    <a:lnTo>
                      <a:pt x="2080958" y="302260"/>
                    </a:lnTo>
                    <a:lnTo>
                      <a:pt x="2427300" y="142240"/>
                    </a:lnTo>
                    <a:lnTo>
                      <a:pt x="2428265" y="140970"/>
                    </a:lnTo>
                    <a:lnTo>
                      <a:pt x="2428938" y="140970"/>
                    </a:lnTo>
                    <a:lnTo>
                      <a:pt x="2429548" y="139700"/>
                    </a:lnTo>
                    <a:lnTo>
                      <a:pt x="2430081" y="139700"/>
                    </a:lnTo>
                    <a:lnTo>
                      <a:pt x="2430399" y="138430"/>
                    </a:lnTo>
                    <a:lnTo>
                      <a:pt x="2430678" y="138430"/>
                    </a:lnTo>
                    <a:lnTo>
                      <a:pt x="2430919" y="137160"/>
                    </a:lnTo>
                    <a:lnTo>
                      <a:pt x="2431313" y="137160"/>
                    </a:lnTo>
                    <a:lnTo>
                      <a:pt x="2431338" y="132080"/>
                    </a:lnTo>
                    <a:lnTo>
                      <a:pt x="2431186" y="132080"/>
                    </a:lnTo>
                    <a:lnTo>
                      <a:pt x="2430983" y="130810"/>
                    </a:lnTo>
                    <a:lnTo>
                      <a:pt x="2430602" y="130810"/>
                    </a:lnTo>
                    <a:lnTo>
                      <a:pt x="2430322" y="129540"/>
                    </a:lnTo>
                    <a:lnTo>
                      <a:pt x="2429814" y="129540"/>
                    </a:lnTo>
                    <a:lnTo>
                      <a:pt x="2429243" y="128270"/>
                    </a:lnTo>
                    <a:lnTo>
                      <a:pt x="2428608" y="128270"/>
                    </a:lnTo>
                    <a:lnTo>
                      <a:pt x="2427668" y="127000"/>
                    </a:lnTo>
                    <a:lnTo>
                      <a:pt x="2426106" y="127000"/>
                    </a:lnTo>
                    <a:lnTo>
                      <a:pt x="2424988" y="125730"/>
                    </a:lnTo>
                    <a:lnTo>
                      <a:pt x="2005863" y="125730"/>
                    </a:lnTo>
                    <a:lnTo>
                      <a:pt x="2004771" y="124460"/>
                    </a:lnTo>
                    <a:lnTo>
                      <a:pt x="2003196" y="124460"/>
                    </a:lnTo>
                    <a:lnTo>
                      <a:pt x="2002688" y="123190"/>
                    </a:lnTo>
                    <a:lnTo>
                      <a:pt x="2001697" y="123190"/>
                    </a:lnTo>
                    <a:lnTo>
                      <a:pt x="2000758" y="121920"/>
                    </a:lnTo>
                    <a:lnTo>
                      <a:pt x="1999449" y="121920"/>
                    </a:lnTo>
                    <a:lnTo>
                      <a:pt x="1998637" y="120650"/>
                    </a:lnTo>
                    <a:lnTo>
                      <a:pt x="1998256" y="120650"/>
                    </a:lnTo>
                    <a:lnTo>
                      <a:pt x="1997202" y="118110"/>
                    </a:lnTo>
                    <a:lnTo>
                      <a:pt x="1996884" y="118110"/>
                    </a:lnTo>
                    <a:lnTo>
                      <a:pt x="1996300" y="116840"/>
                    </a:lnTo>
                    <a:lnTo>
                      <a:pt x="1996033" y="116840"/>
                    </a:lnTo>
                    <a:lnTo>
                      <a:pt x="1954593" y="5080"/>
                    </a:lnTo>
                    <a:lnTo>
                      <a:pt x="1954250" y="5080"/>
                    </a:lnTo>
                    <a:lnTo>
                      <a:pt x="1953666" y="3810"/>
                    </a:lnTo>
                    <a:close/>
                  </a:path>
                  <a:path w="2431415" h="511810">
                    <a:moveTo>
                      <a:pt x="444957" y="502920"/>
                    </a:moveTo>
                    <a:lnTo>
                      <a:pt x="45097" y="502920"/>
                    </a:lnTo>
                    <a:lnTo>
                      <a:pt x="48336" y="504190"/>
                    </a:lnTo>
                    <a:lnTo>
                      <a:pt x="444957" y="502920"/>
                    </a:lnTo>
                    <a:close/>
                  </a:path>
                  <a:path w="2431415" h="511810">
                    <a:moveTo>
                      <a:pt x="615670" y="502920"/>
                    </a:moveTo>
                    <a:lnTo>
                      <a:pt x="520611" y="502920"/>
                    </a:lnTo>
                    <a:lnTo>
                      <a:pt x="521271" y="504190"/>
                    </a:lnTo>
                    <a:lnTo>
                      <a:pt x="612216" y="504190"/>
                    </a:lnTo>
                    <a:lnTo>
                      <a:pt x="615670" y="502920"/>
                    </a:lnTo>
                    <a:close/>
                  </a:path>
                  <a:path w="2431415" h="511810">
                    <a:moveTo>
                      <a:pt x="1552511" y="502920"/>
                    </a:moveTo>
                    <a:lnTo>
                      <a:pt x="1152918" y="502920"/>
                    </a:lnTo>
                    <a:lnTo>
                      <a:pt x="1154645" y="504190"/>
                    </a:lnTo>
                    <a:lnTo>
                      <a:pt x="1552511" y="502920"/>
                    </a:lnTo>
                    <a:close/>
                  </a:path>
                  <a:path w="2431415" h="511810">
                    <a:moveTo>
                      <a:pt x="451078" y="501650"/>
                    </a:moveTo>
                    <a:lnTo>
                      <a:pt x="36956" y="501650"/>
                    </a:lnTo>
                    <a:lnTo>
                      <a:pt x="38569" y="502920"/>
                    </a:lnTo>
                    <a:lnTo>
                      <a:pt x="449046" y="502920"/>
                    </a:lnTo>
                    <a:lnTo>
                      <a:pt x="451078" y="501650"/>
                    </a:lnTo>
                    <a:close/>
                  </a:path>
                  <a:path w="2431415" h="511810">
                    <a:moveTo>
                      <a:pt x="625970" y="501650"/>
                    </a:moveTo>
                    <a:lnTo>
                      <a:pt x="518426" y="501650"/>
                    </a:lnTo>
                    <a:lnTo>
                      <a:pt x="518934" y="502920"/>
                    </a:lnTo>
                    <a:lnTo>
                      <a:pt x="622554" y="502920"/>
                    </a:lnTo>
                    <a:lnTo>
                      <a:pt x="625970" y="501650"/>
                    </a:lnTo>
                    <a:close/>
                  </a:path>
                  <a:path w="2431415" h="511810">
                    <a:moveTo>
                      <a:pt x="1559280" y="501650"/>
                    </a:moveTo>
                    <a:lnTo>
                      <a:pt x="1146124" y="501650"/>
                    </a:lnTo>
                    <a:lnTo>
                      <a:pt x="1147813" y="502920"/>
                    </a:lnTo>
                    <a:lnTo>
                      <a:pt x="1558175" y="502920"/>
                    </a:lnTo>
                    <a:lnTo>
                      <a:pt x="1559280" y="501650"/>
                    </a:lnTo>
                    <a:close/>
                  </a:path>
                  <a:path w="2431415" h="511810">
                    <a:moveTo>
                      <a:pt x="454063" y="500380"/>
                    </a:moveTo>
                    <a:lnTo>
                      <a:pt x="33718" y="500380"/>
                    </a:lnTo>
                    <a:lnTo>
                      <a:pt x="35331" y="501650"/>
                    </a:lnTo>
                    <a:lnTo>
                      <a:pt x="453072" y="501650"/>
                    </a:lnTo>
                    <a:lnTo>
                      <a:pt x="454063" y="500380"/>
                    </a:lnTo>
                    <a:close/>
                  </a:path>
                  <a:path w="2431415" h="511810">
                    <a:moveTo>
                      <a:pt x="632752" y="500380"/>
                    </a:moveTo>
                    <a:lnTo>
                      <a:pt x="517461" y="500380"/>
                    </a:lnTo>
                    <a:lnTo>
                      <a:pt x="517613" y="501650"/>
                    </a:lnTo>
                    <a:lnTo>
                      <a:pt x="629373" y="501650"/>
                    </a:lnTo>
                    <a:lnTo>
                      <a:pt x="632752" y="500380"/>
                    </a:lnTo>
                    <a:close/>
                  </a:path>
                  <a:path w="2431415" h="511810">
                    <a:moveTo>
                      <a:pt x="1562506" y="500380"/>
                    </a:moveTo>
                    <a:lnTo>
                      <a:pt x="1141171" y="500380"/>
                    </a:lnTo>
                    <a:lnTo>
                      <a:pt x="1142796" y="501650"/>
                    </a:lnTo>
                    <a:lnTo>
                      <a:pt x="1561439" y="501650"/>
                    </a:lnTo>
                    <a:lnTo>
                      <a:pt x="1562506" y="500380"/>
                    </a:lnTo>
                    <a:close/>
                  </a:path>
                  <a:path w="2431415" h="511810">
                    <a:moveTo>
                      <a:pt x="755510" y="11430"/>
                    </a:moveTo>
                    <a:lnTo>
                      <a:pt x="302361" y="11430"/>
                    </a:lnTo>
                    <a:lnTo>
                      <a:pt x="293319" y="15240"/>
                    </a:lnTo>
                    <a:lnTo>
                      <a:pt x="287451" y="17780"/>
                    </a:lnTo>
                    <a:lnTo>
                      <a:pt x="281736" y="20320"/>
                    </a:lnTo>
                    <a:lnTo>
                      <a:pt x="278942" y="21590"/>
                    </a:lnTo>
                    <a:lnTo>
                      <a:pt x="276212" y="24130"/>
                    </a:lnTo>
                    <a:lnTo>
                      <a:pt x="270929" y="26670"/>
                    </a:lnTo>
                    <a:lnTo>
                      <a:pt x="268389" y="29210"/>
                    </a:lnTo>
                    <a:lnTo>
                      <a:pt x="265912" y="31750"/>
                    </a:lnTo>
                    <a:lnTo>
                      <a:pt x="263499" y="33020"/>
                    </a:lnTo>
                    <a:lnTo>
                      <a:pt x="261162" y="35560"/>
                    </a:lnTo>
                    <a:lnTo>
                      <a:pt x="258914" y="38100"/>
                    </a:lnTo>
                    <a:lnTo>
                      <a:pt x="256743" y="39370"/>
                    </a:lnTo>
                    <a:lnTo>
                      <a:pt x="7746" y="426720"/>
                    </a:lnTo>
                    <a:lnTo>
                      <a:pt x="6096" y="429260"/>
                    </a:lnTo>
                    <a:lnTo>
                      <a:pt x="5334" y="430530"/>
                    </a:lnTo>
                    <a:lnTo>
                      <a:pt x="4622" y="431800"/>
                    </a:lnTo>
                    <a:lnTo>
                      <a:pt x="3937" y="434340"/>
                    </a:lnTo>
                    <a:lnTo>
                      <a:pt x="3314" y="435610"/>
                    </a:lnTo>
                    <a:lnTo>
                      <a:pt x="2730" y="436880"/>
                    </a:lnTo>
                    <a:lnTo>
                      <a:pt x="2197" y="438150"/>
                    </a:lnTo>
                    <a:lnTo>
                      <a:pt x="1714" y="440690"/>
                    </a:lnTo>
                    <a:lnTo>
                      <a:pt x="1295" y="441960"/>
                    </a:lnTo>
                    <a:lnTo>
                      <a:pt x="914" y="443230"/>
                    </a:lnTo>
                    <a:lnTo>
                      <a:pt x="596" y="445770"/>
                    </a:lnTo>
                    <a:lnTo>
                      <a:pt x="342" y="447040"/>
                    </a:lnTo>
                    <a:lnTo>
                      <a:pt x="139" y="448310"/>
                    </a:lnTo>
                    <a:lnTo>
                      <a:pt x="63" y="449580"/>
                    </a:lnTo>
                    <a:lnTo>
                      <a:pt x="0" y="457200"/>
                    </a:lnTo>
                    <a:lnTo>
                      <a:pt x="139" y="458470"/>
                    </a:lnTo>
                    <a:lnTo>
                      <a:pt x="342" y="461010"/>
                    </a:lnTo>
                    <a:lnTo>
                      <a:pt x="609" y="462280"/>
                    </a:lnTo>
                    <a:lnTo>
                      <a:pt x="927" y="463550"/>
                    </a:lnTo>
                    <a:lnTo>
                      <a:pt x="1295" y="466090"/>
                    </a:lnTo>
                    <a:lnTo>
                      <a:pt x="1727" y="467360"/>
                    </a:lnTo>
                    <a:lnTo>
                      <a:pt x="2197" y="468630"/>
                    </a:lnTo>
                    <a:lnTo>
                      <a:pt x="2730" y="469900"/>
                    </a:lnTo>
                    <a:lnTo>
                      <a:pt x="3302" y="472440"/>
                    </a:lnTo>
                    <a:lnTo>
                      <a:pt x="10502" y="483870"/>
                    </a:lnTo>
                    <a:lnTo>
                      <a:pt x="11556" y="486410"/>
                    </a:lnTo>
                    <a:lnTo>
                      <a:pt x="12649" y="486410"/>
                    </a:lnTo>
                    <a:lnTo>
                      <a:pt x="13792" y="487680"/>
                    </a:lnTo>
                    <a:lnTo>
                      <a:pt x="14973" y="488950"/>
                    </a:lnTo>
                    <a:lnTo>
                      <a:pt x="16205" y="490220"/>
                    </a:lnTo>
                    <a:lnTo>
                      <a:pt x="17475" y="491490"/>
                    </a:lnTo>
                    <a:lnTo>
                      <a:pt x="18796" y="492760"/>
                    </a:lnTo>
                    <a:lnTo>
                      <a:pt x="21539" y="495300"/>
                    </a:lnTo>
                    <a:lnTo>
                      <a:pt x="22974" y="495300"/>
                    </a:lnTo>
                    <a:lnTo>
                      <a:pt x="25920" y="497840"/>
                    </a:lnTo>
                    <a:lnTo>
                      <a:pt x="27431" y="497840"/>
                    </a:lnTo>
                    <a:lnTo>
                      <a:pt x="30543" y="500380"/>
                    </a:lnTo>
                    <a:lnTo>
                      <a:pt x="455993" y="500380"/>
                    </a:lnTo>
                    <a:lnTo>
                      <a:pt x="456933" y="499110"/>
                    </a:lnTo>
                    <a:lnTo>
                      <a:pt x="458787" y="499110"/>
                    </a:lnTo>
                    <a:lnTo>
                      <a:pt x="460540" y="497840"/>
                    </a:lnTo>
                    <a:lnTo>
                      <a:pt x="461391" y="496570"/>
                    </a:lnTo>
                    <a:lnTo>
                      <a:pt x="462216" y="496570"/>
                    </a:lnTo>
                    <a:lnTo>
                      <a:pt x="463016" y="495300"/>
                    </a:lnTo>
                    <a:lnTo>
                      <a:pt x="464553" y="494030"/>
                    </a:lnTo>
                    <a:lnTo>
                      <a:pt x="465277" y="492760"/>
                    </a:lnTo>
                    <a:lnTo>
                      <a:pt x="465975" y="492760"/>
                    </a:lnTo>
                    <a:lnTo>
                      <a:pt x="467283" y="490220"/>
                    </a:lnTo>
                    <a:lnTo>
                      <a:pt x="467893" y="490220"/>
                    </a:lnTo>
                    <a:lnTo>
                      <a:pt x="469036" y="487680"/>
                    </a:lnTo>
                    <a:lnTo>
                      <a:pt x="533107" y="387350"/>
                    </a:lnTo>
                    <a:lnTo>
                      <a:pt x="533438" y="387350"/>
                    </a:lnTo>
                    <a:lnTo>
                      <a:pt x="533730" y="386080"/>
                    </a:lnTo>
                    <a:lnTo>
                      <a:pt x="533857" y="386080"/>
                    </a:lnTo>
                    <a:lnTo>
                      <a:pt x="533717" y="383540"/>
                    </a:lnTo>
                    <a:lnTo>
                      <a:pt x="533438" y="383540"/>
                    </a:lnTo>
                    <a:lnTo>
                      <a:pt x="533107" y="382270"/>
                    </a:lnTo>
                    <a:lnTo>
                      <a:pt x="532587" y="382270"/>
                    </a:lnTo>
                    <a:lnTo>
                      <a:pt x="532345" y="381000"/>
                    </a:lnTo>
                    <a:lnTo>
                      <a:pt x="530123" y="381000"/>
                    </a:lnTo>
                    <a:lnTo>
                      <a:pt x="529272" y="379730"/>
                    </a:lnTo>
                    <a:lnTo>
                      <a:pt x="190601" y="379730"/>
                    </a:lnTo>
                    <a:lnTo>
                      <a:pt x="190055" y="378460"/>
                    </a:lnTo>
                    <a:lnTo>
                      <a:pt x="189369" y="378460"/>
                    </a:lnTo>
                    <a:lnTo>
                      <a:pt x="189001" y="377190"/>
                    </a:lnTo>
                    <a:lnTo>
                      <a:pt x="188658" y="377190"/>
                    </a:lnTo>
                    <a:lnTo>
                      <a:pt x="188518" y="375920"/>
                    </a:lnTo>
                    <a:lnTo>
                      <a:pt x="188391" y="375920"/>
                    </a:lnTo>
                    <a:lnTo>
                      <a:pt x="188709" y="373380"/>
                    </a:lnTo>
                    <a:lnTo>
                      <a:pt x="188912" y="373380"/>
                    </a:lnTo>
                    <a:lnTo>
                      <a:pt x="189166" y="372110"/>
                    </a:lnTo>
                    <a:lnTo>
                      <a:pt x="228866" y="309880"/>
                    </a:lnTo>
                    <a:lnTo>
                      <a:pt x="229958" y="309880"/>
                    </a:lnTo>
                    <a:lnTo>
                      <a:pt x="230543" y="308610"/>
                    </a:lnTo>
                    <a:lnTo>
                      <a:pt x="582777" y="308610"/>
                    </a:lnTo>
                    <a:lnTo>
                      <a:pt x="583552" y="307340"/>
                    </a:lnTo>
                    <a:lnTo>
                      <a:pt x="584758" y="307340"/>
                    </a:lnTo>
                    <a:lnTo>
                      <a:pt x="584974" y="306070"/>
                    </a:lnTo>
                    <a:lnTo>
                      <a:pt x="585279" y="306070"/>
                    </a:lnTo>
                    <a:lnTo>
                      <a:pt x="642531" y="215900"/>
                    </a:lnTo>
                    <a:lnTo>
                      <a:pt x="642975" y="215900"/>
                    </a:lnTo>
                    <a:lnTo>
                      <a:pt x="643102" y="214630"/>
                    </a:lnTo>
                    <a:lnTo>
                      <a:pt x="642810" y="212090"/>
                    </a:lnTo>
                    <a:lnTo>
                      <a:pt x="642531" y="212090"/>
                    </a:lnTo>
                    <a:lnTo>
                      <a:pt x="642353" y="210820"/>
                    </a:lnTo>
                    <a:lnTo>
                      <a:pt x="641718" y="210820"/>
                    </a:lnTo>
                    <a:lnTo>
                      <a:pt x="641197" y="209550"/>
                    </a:lnTo>
                    <a:lnTo>
                      <a:pt x="301396" y="209550"/>
                    </a:lnTo>
                    <a:lnTo>
                      <a:pt x="300913" y="208280"/>
                    </a:lnTo>
                    <a:lnTo>
                      <a:pt x="299173" y="208280"/>
                    </a:lnTo>
                    <a:lnTo>
                      <a:pt x="298932" y="207010"/>
                    </a:lnTo>
                    <a:lnTo>
                      <a:pt x="298323" y="207010"/>
                    </a:lnTo>
                    <a:lnTo>
                      <a:pt x="298018" y="205740"/>
                    </a:lnTo>
                    <a:lnTo>
                      <a:pt x="297764" y="205740"/>
                    </a:lnTo>
                    <a:lnTo>
                      <a:pt x="297891" y="203200"/>
                    </a:lnTo>
                    <a:lnTo>
                      <a:pt x="298157" y="201930"/>
                    </a:lnTo>
                    <a:lnTo>
                      <a:pt x="298411" y="201930"/>
                    </a:lnTo>
                    <a:lnTo>
                      <a:pt x="339712" y="137160"/>
                    </a:lnTo>
                    <a:lnTo>
                      <a:pt x="340156" y="135890"/>
                    </a:lnTo>
                    <a:lnTo>
                      <a:pt x="341541" y="135890"/>
                    </a:lnTo>
                    <a:lnTo>
                      <a:pt x="342011" y="134620"/>
                    </a:lnTo>
                    <a:lnTo>
                      <a:pt x="694397" y="134620"/>
                    </a:lnTo>
                    <a:lnTo>
                      <a:pt x="694969" y="133350"/>
                    </a:lnTo>
                    <a:lnTo>
                      <a:pt x="695706" y="133350"/>
                    </a:lnTo>
                    <a:lnTo>
                      <a:pt x="696112" y="132080"/>
                    </a:lnTo>
                    <a:lnTo>
                      <a:pt x="759472" y="33020"/>
                    </a:lnTo>
                    <a:lnTo>
                      <a:pt x="759993" y="31750"/>
                    </a:lnTo>
                    <a:lnTo>
                      <a:pt x="760463" y="31750"/>
                    </a:lnTo>
                    <a:lnTo>
                      <a:pt x="760869" y="30480"/>
                    </a:lnTo>
                    <a:lnTo>
                      <a:pt x="761047" y="29210"/>
                    </a:lnTo>
                    <a:lnTo>
                      <a:pt x="761339" y="29210"/>
                    </a:lnTo>
                    <a:lnTo>
                      <a:pt x="761466" y="27940"/>
                    </a:lnTo>
                    <a:lnTo>
                      <a:pt x="761657" y="26670"/>
                    </a:lnTo>
                    <a:lnTo>
                      <a:pt x="761657" y="22860"/>
                    </a:lnTo>
                    <a:lnTo>
                      <a:pt x="761466" y="21590"/>
                    </a:lnTo>
                    <a:lnTo>
                      <a:pt x="761199" y="20320"/>
                    </a:lnTo>
                    <a:lnTo>
                      <a:pt x="760869" y="19050"/>
                    </a:lnTo>
                    <a:lnTo>
                      <a:pt x="760247" y="17780"/>
                    </a:lnTo>
                    <a:lnTo>
                      <a:pt x="759764" y="16510"/>
                    </a:lnTo>
                    <a:lnTo>
                      <a:pt x="759218" y="15240"/>
                    </a:lnTo>
                    <a:lnTo>
                      <a:pt x="758609" y="15240"/>
                    </a:lnTo>
                    <a:lnTo>
                      <a:pt x="757923" y="13970"/>
                    </a:lnTo>
                    <a:lnTo>
                      <a:pt x="757186" y="12700"/>
                    </a:lnTo>
                    <a:lnTo>
                      <a:pt x="756373" y="12700"/>
                    </a:lnTo>
                    <a:lnTo>
                      <a:pt x="755510" y="11430"/>
                    </a:lnTo>
                    <a:close/>
                  </a:path>
                  <a:path w="2431415" h="511810">
                    <a:moveTo>
                      <a:pt x="1310068" y="11430"/>
                    </a:moveTo>
                    <a:lnTo>
                      <a:pt x="856830" y="11430"/>
                    </a:lnTo>
                    <a:lnTo>
                      <a:pt x="843813" y="16510"/>
                    </a:lnTo>
                    <a:lnTo>
                      <a:pt x="837577" y="19050"/>
                    </a:lnTo>
                    <a:lnTo>
                      <a:pt x="834542" y="21590"/>
                    </a:lnTo>
                    <a:lnTo>
                      <a:pt x="831557" y="22860"/>
                    </a:lnTo>
                    <a:lnTo>
                      <a:pt x="828649" y="25400"/>
                    </a:lnTo>
                    <a:lnTo>
                      <a:pt x="825804" y="26670"/>
                    </a:lnTo>
                    <a:lnTo>
                      <a:pt x="823023" y="29210"/>
                    </a:lnTo>
                    <a:lnTo>
                      <a:pt x="799782" y="54610"/>
                    </a:lnTo>
                    <a:lnTo>
                      <a:pt x="517779" y="496570"/>
                    </a:lnTo>
                    <a:lnTo>
                      <a:pt x="517258" y="496570"/>
                    </a:lnTo>
                    <a:lnTo>
                      <a:pt x="517194" y="499110"/>
                    </a:lnTo>
                    <a:lnTo>
                      <a:pt x="517271" y="500380"/>
                    </a:lnTo>
                    <a:lnTo>
                      <a:pt x="636092" y="500380"/>
                    </a:lnTo>
                    <a:lnTo>
                      <a:pt x="649109" y="495300"/>
                    </a:lnTo>
                    <a:lnTo>
                      <a:pt x="655345" y="492760"/>
                    </a:lnTo>
                    <a:lnTo>
                      <a:pt x="658380" y="490220"/>
                    </a:lnTo>
                    <a:lnTo>
                      <a:pt x="661352" y="488950"/>
                    </a:lnTo>
                    <a:lnTo>
                      <a:pt x="664273" y="486410"/>
                    </a:lnTo>
                    <a:lnTo>
                      <a:pt x="667118" y="485140"/>
                    </a:lnTo>
                    <a:lnTo>
                      <a:pt x="669899" y="482600"/>
                    </a:lnTo>
                    <a:lnTo>
                      <a:pt x="691235" y="459740"/>
                    </a:lnTo>
                    <a:lnTo>
                      <a:pt x="693140" y="457200"/>
                    </a:lnTo>
                    <a:lnTo>
                      <a:pt x="897813" y="137160"/>
                    </a:lnTo>
                    <a:lnTo>
                      <a:pt x="898258" y="135890"/>
                    </a:lnTo>
                    <a:lnTo>
                      <a:pt x="899642" y="135890"/>
                    </a:lnTo>
                    <a:lnTo>
                      <a:pt x="900125" y="134620"/>
                    </a:lnTo>
                    <a:lnTo>
                      <a:pt x="1249011" y="134620"/>
                    </a:lnTo>
                    <a:lnTo>
                      <a:pt x="1313815" y="33020"/>
                    </a:lnTo>
                    <a:lnTo>
                      <a:pt x="1314361" y="31750"/>
                    </a:lnTo>
                    <a:lnTo>
                      <a:pt x="1314615" y="31750"/>
                    </a:lnTo>
                    <a:lnTo>
                      <a:pt x="1315059" y="30480"/>
                    </a:lnTo>
                    <a:lnTo>
                      <a:pt x="1315427" y="29210"/>
                    </a:lnTo>
                    <a:lnTo>
                      <a:pt x="1315720" y="27940"/>
                    </a:lnTo>
                    <a:lnTo>
                      <a:pt x="1315935" y="26670"/>
                    </a:lnTo>
                    <a:lnTo>
                      <a:pt x="1316075" y="26670"/>
                    </a:lnTo>
                    <a:lnTo>
                      <a:pt x="1315923" y="21590"/>
                    </a:lnTo>
                    <a:lnTo>
                      <a:pt x="1315707" y="21590"/>
                    </a:lnTo>
                    <a:lnTo>
                      <a:pt x="1315415" y="20320"/>
                    </a:lnTo>
                    <a:lnTo>
                      <a:pt x="1315046" y="19050"/>
                    </a:lnTo>
                    <a:lnTo>
                      <a:pt x="1314602" y="17780"/>
                    </a:lnTo>
                    <a:lnTo>
                      <a:pt x="1314081" y="16510"/>
                    </a:lnTo>
                    <a:lnTo>
                      <a:pt x="1313497" y="15240"/>
                    </a:lnTo>
                    <a:lnTo>
                      <a:pt x="1312837" y="15240"/>
                    </a:lnTo>
                    <a:lnTo>
                      <a:pt x="1312113" y="13970"/>
                    </a:lnTo>
                    <a:lnTo>
                      <a:pt x="1311338" y="12700"/>
                    </a:lnTo>
                    <a:lnTo>
                      <a:pt x="1310932" y="12700"/>
                    </a:lnTo>
                    <a:lnTo>
                      <a:pt x="1310068" y="11430"/>
                    </a:lnTo>
                    <a:close/>
                  </a:path>
                  <a:path w="2431415" h="511810">
                    <a:moveTo>
                      <a:pt x="1565605" y="499110"/>
                    </a:moveTo>
                    <a:lnTo>
                      <a:pt x="1137958" y="499110"/>
                    </a:lnTo>
                    <a:lnTo>
                      <a:pt x="1139545" y="500380"/>
                    </a:lnTo>
                    <a:lnTo>
                      <a:pt x="1564589" y="500380"/>
                    </a:lnTo>
                    <a:lnTo>
                      <a:pt x="1565605" y="499110"/>
                    </a:lnTo>
                    <a:close/>
                  </a:path>
                  <a:path w="2431415" h="511810">
                    <a:moveTo>
                      <a:pt x="1569440" y="496570"/>
                    </a:moveTo>
                    <a:lnTo>
                      <a:pt x="1133335" y="496570"/>
                    </a:lnTo>
                    <a:lnTo>
                      <a:pt x="1136396" y="499110"/>
                    </a:lnTo>
                    <a:lnTo>
                      <a:pt x="1566595" y="499110"/>
                    </a:lnTo>
                    <a:lnTo>
                      <a:pt x="1567561" y="497840"/>
                    </a:lnTo>
                    <a:lnTo>
                      <a:pt x="1568513" y="497840"/>
                    </a:lnTo>
                    <a:lnTo>
                      <a:pt x="1569440" y="496570"/>
                    </a:lnTo>
                    <a:close/>
                  </a:path>
                  <a:path w="2431415" h="511810">
                    <a:moveTo>
                      <a:pt x="1863458" y="11430"/>
                    </a:moveTo>
                    <a:lnTo>
                      <a:pt x="1410665" y="11430"/>
                    </a:lnTo>
                    <a:lnTo>
                      <a:pt x="1397647" y="16510"/>
                    </a:lnTo>
                    <a:lnTo>
                      <a:pt x="1391412" y="19050"/>
                    </a:lnTo>
                    <a:lnTo>
                      <a:pt x="1388376" y="21590"/>
                    </a:lnTo>
                    <a:lnTo>
                      <a:pt x="1385404" y="22860"/>
                    </a:lnTo>
                    <a:lnTo>
                      <a:pt x="1382496" y="25400"/>
                    </a:lnTo>
                    <a:lnTo>
                      <a:pt x="1379639" y="26670"/>
                    </a:lnTo>
                    <a:lnTo>
                      <a:pt x="1376870" y="29210"/>
                    </a:lnTo>
                    <a:lnTo>
                      <a:pt x="1353616" y="54610"/>
                    </a:lnTo>
                    <a:lnTo>
                      <a:pt x="1115898" y="426720"/>
                    </a:lnTo>
                    <a:lnTo>
                      <a:pt x="1114996" y="427990"/>
                    </a:lnTo>
                    <a:lnTo>
                      <a:pt x="1114145" y="429260"/>
                    </a:lnTo>
                    <a:lnTo>
                      <a:pt x="1113345" y="431800"/>
                    </a:lnTo>
                    <a:lnTo>
                      <a:pt x="1112596" y="433070"/>
                    </a:lnTo>
                    <a:lnTo>
                      <a:pt x="1111897" y="434340"/>
                    </a:lnTo>
                    <a:lnTo>
                      <a:pt x="1111262" y="435610"/>
                    </a:lnTo>
                    <a:lnTo>
                      <a:pt x="1110678" y="438150"/>
                    </a:lnTo>
                    <a:lnTo>
                      <a:pt x="1110157" y="439420"/>
                    </a:lnTo>
                    <a:lnTo>
                      <a:pt x="1109687" y="440690"/>
                    </a:lnTo>
                    <a:lnTo>
                      <a:pt x="1109281" y="441960"/>
                    </a:lnTo>
                    <a:lnTo>
                      <a:pt x="1108925" y="444500"/>
                    </a:lnTo>
                    <a:lnTo>
                      <a:pt x="1108633" y="445770"/>
                    </a:lnTo>
                    <a:lnTo>
                      <a:pt x="1108392" y="447040"/>
                    </a:lnTo>
                    <a:lnTo>
                      <a:pt x="1108214" y="449580"/>
                    </a:lnTo>
                    <a:lnTo>
                      <a:pt x="1108163" y="457200"/>
                    </a:lnTo>
                    <a:lnTo>
                      <a:pt x="1108227" y="458470"/>
                    </a:lnTo>
                    <a:lnTo>
                      <a:pt x="1108405" y="459740"/>
                    </a:lnTo>
                    <a:lnTo>
                      <a:pt x="1108646" y="461010"/>
                    </a:lnTo>
                    <a:lnTo>
                      <a:pt x="1108938" y="463550"/>
                    </a:lnTo>
                    <a:lnTo>
                      <a:pt x="1109294" y="464820"/>
                    </a:lnTo>
                    <a:lnTo>
                      <a:pt x="1109713" y="466090"/>
                    </a:lnTo>
                    <a:lnTo>
                      <a:pt x="1110195" y="468630"/>
                    </a:lnTo>
                    <a:lnTo>
                      <a:pt x="1110716" y="469900"/>
                    </a:lnTo>
                    <a:lnTo>
                      <a:pt x="1111300" y="471170"/>
                    </a:lnTo>
                    <a:lnTo>
                      <a:pt x="1111948" y="472440"/>
                    </a:lnTo>
                    <a:lnTo>
                      <a:pt x="1112647" y="474980"/>
                    </a:lnTo>
                    <a:lnTo>
                      <a:pt x="1113383" y="476250"/>
                    </a:lnTo>
                    <a:lnTo>
                      <a:pt x="1114196" y="477520"/>
                    </a:lnTo>
                    <a:lnTo>
                      <a:pt x="1115047" y="478790"/>
                    </a:lnTo>
                    <a:lnTo>
                      <a:pt x="1115961" y="480060"/>
                    </a:lnTo>
                    <a:lnTo>
                      <a:pt x="1116914" y="482600"/>
                    </a:lnTo>
                    <a:lnTo>
                      <a:pt x="1126236" y="492760"/>
                    </a:lnTo>
                    <a:lnTo>
                      <a:pt x="1127582" y="492760"/>
                    </a:lnTo>
                    <a:lnTo>
                      <a:pt x="1128966" y="494030"/>
                    </a:lnTo>
                    <a:lnTo>
                      <a:pt x="1131849" y="496570"/>
                    </a:lnTo>
                    <a:lnTo>
                      <a:pt x="1570342" y="496570"/>
                    </a:lnTo>
                    <a:lnTo>
                      <a:pt x="1572069" y="494030"/>
                    </a:lnTo>
                    <a:lnTo>
                      <a:pt x="1572882" y="494030"/>
                    </a:lnTo>
                    <a:lnTo>
                      <a:pt x="1573682" y="492760"/>
                    </a:lnTo>
                    <a:lnTo>
                      <a:pt x="1574444" y="491490"/>
                    </a:lnTo>
                    <a:lnTo>
                      <a:pt x="1575181" y="491490"/>
                    </a:lnTo>
                    <a:lnTo>
                      <a:pt x="1576552" y="488950"/>
                    </a:lnTo>
                    <a:lnTo>
                      <a:pt x="1577187" y="487680"/>
                    </a:lnTo>
                    <a:lnTo>
                      <a:pt x="1646113" y="379730"/>
                    </a:lnTo>
                    <a:lnTo>
                      <a:pt x="1299349" y="379730"/>
                    </a:lnTo>
                    <a:lnTo>
                      <a:pt x="1298854" y="378460"/>
                    </a:lnTo>
                    <a:lnTo>
                      <a:pt x="1298422" y="378460"/>
                    </a:lnTo>
                    <a:lnTo>
                      <a:pt x="1298079" y="377190"/>
                    </a:lnTo>
                    <a:lnTo>
                      <a:pt x="1297762" y="377190"/>
                    </a:lnTo>
                    <a:lnTo>
                      <a:pt x="1297635" y="375920"/>
                    </a:lnTo>
                    <a:lnTo>
                      <a:pt x="1297762" y="373380"/>
                    </a:lnTo>
                    <a:lnTo>
                      <a:pt x="1298232" y="373380"/>
                    </a:lnTo>
                    <a:lnTo>
                      <a:pt x="1448866" y="137160"/>
                    </a:lnTo>
                    <a:lnTo>
                      <a:pt x="1449311" y="135890"/>
                    </a:lnTo>
                    <a:lnTo>
                      <a:pt x="1450695" y="135890"/>
                    </a:lnTo>
                    <a:lnTo>
                      <a:pt x="1451178" y="134620"/>
                    </a:lnTo>
                    <a:lnTo>
                      <a:pt x="1802549" y="134620"/>
                    </a:lnTo>
                    <a:lnTo>
                      <a:pt x="1803120" y="133350"/>
                    </a:lnTo>
                    <a:lnTo>
                      <a:pt x="1803755" y="133350"/>
                    </a:lnTo>
                    <a:lnTo>
                      <a:pt x="1804276" y="132080"/>
                    </a:lnTo>
                    <a:lnTo>
                      <a:pt x="1867357" y="34290"/>
                    </a:lnTo>
                    <a:lnTo>
                      <a:pt x="1867941" y="33020"/>
                    </a:lnTo>
                    <a:lnTo>
                      <a:pt x="1868449" y="31750"/>
                    </a:lnTo>
                    <a:lnTo>
                      <a:pt x="1868893" y="30480"/>
                    </a:lnTo>
                    <a:lnTo>
                      <a:pt x="1869262" y="29210"/>
                    </a:lnTo>
                    <a:lnTo>
                      <a:pt x="1869427" y="29210"/>
                    </a:lnTo>
                    <a:lnTo>
                      <a:pt x="1869681" y="27940"/>
                    </a:lnTo>
                    <a:lnTo>
                      <a:pt x="1869859" y="26670"/>
                    </a:lnTo>
                    <a:lnTo>
                      <a:pt x="1869668" y="21590"/>
                    </a:lnTo>
                    <a:lnTo>
                      <a:pt x="1869414" y="20320"/>
                    </a:lnTo>
                    <a:lnTo>
                      <a:pt x="1869071" y="19050"/>
                    </a:lnTo>
                    <a:lnTo>
                      <a:pt x="1868881" y="19050"/>
                    </a:lnTo>
                    <a:lnTo>
                      <a:pt x="1868436" y="17780"/>
                    </a:lnTo>
                    <a:lnTo>
                      <a:pt x="1867916" y="16510"/>
                    </a:lnTo>
                    <a:lnTo>
                      <a:pt x="1867331" y="15240"/>
                    </a:lnTo>
                    <a:lnTo>
                      <a:pt x="1867014" y="15240"/>
                    </a:lnTo>
                    <a:lnTo>
                      <a:pt x="1866328" y="13970"/>
                    </a:lnTo>
                    <a:lnTo>
                      <a:pt x="1865960" y="13970"/>
                    </a:lnTo>
                    <a:lnTo>
                      <a:pt x="1864766" y="12700"/>
                    </a:lnTo>
                    <a:lnTo>
                      <a:pt x="1864347" y="12700"/>
                    </a:lnTo>
                    <a:lnTo>
                      <a:pt x="1863458" y="11430"/>
                    </a:lnTo>
                    <a:close/>
                  </a:path>
                  <a:path w="2431415" h="511810">
                    <a:moveTo>
                      <a:pt x="1047432" y="433070"/>
                    </a:moveTo>
                    <a:lnTo>
                      <a:pt x="787857" y="433070"/>
                    </a:lnTo>
                    <a:lnTo>
                      <a:pt x="788454" y="434340"/>
                    </a:lnTo>
                    <a:lnTo>
                      <a:pt x="1046302" y="434340"/>
                    </a:lnTo>
                    <a:lnTo>
                      <a:pt x="1047432" y="433070"/>
                    </a:lnTo>
                    <a:close/>
                  </a:path>
                  <a:path w="2431415" h="511810">
                    <a:moveTo>
                      <a:pt x="1058887" y="427990"/>
                    </a:moveTo>
                    <a:lnTo>
                      <a:pt x="785812" y="427990"/>
                    </a:lnTo>
                    <a:lnTo>
                      <a:pt x="785660" y="429260"/>
                    </a:lnTo>
                    <a:lnTo>
                      <a:pt x="785964" y="431800"/>
                    </a:lnTo>
                    <a:lnTo>
                      <a:pt x="786257" y="431800"/>
                    </a:lnTo>
                    <a:lnTo>
                      <a:pt x="786625" y="433070"/>
                    </a:lnTo>
                    <a:lnTo>
                      <a:pt x="1050747" y="433070"/>
                    </a:lnTo>
                    <a:lnTo>
                      <a:pt x="1051826" y="431800"/>
                    </a:lnTo>
                    <a:lnTo>
                      <a:pt x="1053934" y="430530"/>
                    </a:lnTo>
                    <a:lnTo>
                      <a:pt x="1055966" y="430530"/>
                    </a:lnTo>
                    <a:lnTo>
                      <a:pt x="1056970" y="429260"/>
                    </a:lnTo>
                    <a:lnTo>
                      <a:pt x="1057935" y="429260"/>
                    </a:lnTo>
                    <a:lnTo>
                      <a:pt x="1058887" y="427990"/>
                    </a:lnTo>
                    <a:close/>
                  </a:path>
                  <a:path w="2431415" h="511810">
                    <a:moveTo>
                      <a:pt x="1249011" y="134620"/>
                    </a:moveTo>
                    <a:lnTo>
                      <a:pt x="1091425" y="134620"/>
                    </a:lnTo>
                    <a:lnTo>
                      <a:pt x="1091895" y="135890"/>
                    </a:lnTo>
                    <a:lnTo>
                      <a:pt x="1093279" y="135890"/>
                    </a:lnTo>
                    <a:lnTo>
                      <a:pt x="1093724" y="137160"/>
                    </a:lnTo>
                    <a:lnTo>
                      <a:pt x="1094244" y="137160"/>
                    </a:lnTo>
                    <a:lnTo>
                      <a:pt x="1094384" y="138430"/>
                    </a:lnTo>
                    <a:lnTo>
                      <a:pt x="1094536" y="138430"/>
                    </a:lnTo>
                    <a:lnTo>
                      <a:pt x="1094689" y="139700"/>
                    </a:lnTo>
                    <a:lnTo>
                      <a:pt x="1094536" y="140970"/>
                    </a:lnTo>
                    <a:lnTo>
                      <a:pt x="1094384" y="140970"/>
                    </a:lnTo>
                    <a:lnTo>
                      <a:pt x="1094257" y="142240"/>
                    </a:lnTo>
                    <a:lnTo>
                      <a:pt x="1094105" y="142240"/>
                    </a:lnTo>
                    <a:lnTo>
                      <a:pt x="984326" y="313690"/>
                    </a:lnTo>
                    <a:lnTo>
                      <a:pt x="983881" y="314960"/>
                    </a:lnTo>
                    <a:lnTo>
                      <a:pt x="982802" y="314960"/>
                    </a:lnTo>
                    <a:lnTo>
                      <a:pt x="982179" y="316230"/>
                    </a:lnTo>
                    <a:lnTo>
                      <a:pt x="857796" y="316230"/>
                    </a:lnTo>
                    <a:lnTo>
                      <a:pt x="857186" y="317500"/>
                    </a:lnTo>
                    <a:lnTo>
                      <a:pt x="855903" y="317500"/>
                    </a:lnTo>
                    <a:lnTo>
                      <a:pt x="855611" y="318770"/>
                    </a:lnTo>
                    <a:lnTo>
                      <a:pt x="786244" y="426720"/>
                    </a:lnTo>
                    <a:lnTo>
                      <a:pt x="786091" y="427990"/>
                    </a:lnTo>
                    <a:lnTo>
                      <a:pt x="1059815" y="427990"/>
                    </a:lnTo>
                    <a:lnTo>
                      <a:pt x="1060716" y="426720"/>
                    </a:lnTo>
                    <a:lnTo>
                      <a:pt x="1061580" y="425450"/>
                    </a:lnTo>
                    <a:lnTo>
                      <a:pt x="1062431" y="425450"/>
                    </a:lnTo>
                    <a:lnTo>
                      <a:pt x="1063256" y="424180"/>
                    </a:lnTo>
                    <a:lnTo>
                      <a:pt x="1064056" y="424180"/>
                    </a:lnTo>
                    <a:lnTo>
                      <a:pt x="1065555" y="421640"/>
                    </a:lnTo>
                    <a:lnTo>
                      <a:pt x="1066253" y="420370"/>
                    </a:lnTo>
                    <a:lnTo>
                      <a:pt x="1066927" y="420370"/>
                    </a:lnTo>
                    <a:lnTo>
                      <a:pt x="1067562" y="419100"/>
                    </a:lnTo>
                    <a:lnTo>
                      <a:pt x="1249011" y="134620"/>
                    </a:lnTo>
                    <a:close/>
                  </a:path>
                  <a:path w="2431415" h="511810">
                    <a:moveTo>
                      <a:pt x="1755406" y="203200"/>
                    </a:moveTo>
                    <a:lnTo>
                      <a:pt x="1523060" y="203200"/>
                    </a:lnTo>
                    <a:lnTo>
                      <a:pt x="1455991" y="308610"/>
                    </a:lnTo>
                    <a:lnTo>
                      <a:pt x="1455674" y="308610"/>
                    </a:lnTo>
                    <a:lnTo>
                      <a:pt x="1455534" y="309880"/>
                    </a:lnTo>
                    <a:lnTo>
                      <a:pt x="1455381" y="309880"/>
                    </a:lnTo>
                    <a:lnTo>
                      <a:pt x="1455229" y="311150"/>
                    </a:lnTo>
                    <a:lnTo>
                      <a:pt x="1455381" y="312420"/>
                    </a:lnTo>
                    <a:lnTo>
                      <a:pt x="1455547" y="312420"/>
                    </a:lnTo>
                    <a:lnTo>
                      <a:pt x="1455750" y="313690"/>
                    </a:lnTo>
                    <a:lnTo>
                      <a:pt x="1456296" y="313690"/>
                    </a:lnTo>
                    <a:lnTo>
                      <a:pt x="1456766" y="314960"/>
                    </a:lnTo>
                    <a:lnTo>
                      <a:pt x="1457871" y="314960"/>
                    </a:lnTo>
                    <a:lnTo>
                      <a:pt x="1458188" y="316230"/>
                    </a:lnTo>
                    <a:lnTo>
                      <a:pt x="1533474" y="316230"/>
                    </a:lnTo>
                    <a:lnTo>
                      <a:pt x="1534058" y="317500"/>
                    </a:lnTo>
                    <a:lnTo>
                      <a:pt x="1534820" y="317500"/>
                    </a:lnTo>
                    <a:lnTo>
                      <a:pt x="1535239" y="318770"/>
                    </a:lnTo>
                    <a:lnTo>
                      <a:pt x="1535734" y="318770"/>
                    </a:lnTo>
                    <a:lnTo>
                      <a:pt x="1535912" y="320040"/>
                    </a:lnTo>
                    <a:lnTo>
                      <a:pt x="1535976" y="321310"/>
                    </a:lnTo>
                    <a:lnTo>
                      <a:pt x="1535912" y="322580"/>
                    </a:lnTo>
                    <a:lnTo>
                      <a:pt x="1535747" y="322580"/>
                    </a:lnTo>
                    <a:lnTo>
                      <a:pt x="1535353" y="323850"/>
                    </a:lnTo>
                    <a:lnTo>
                      <a:pt x="1500543" y="378460"/>
                    </a:lnTo>
                    <a:lnTo>
                      <a:pt x="1499971" y="378460"/>
                    </a:lnTo>
                    <a:lnTo>
                      <a:pt x="1499717" y="379730"/>
                    </a:lnTo>
                    <a:lnTo>
                      <a:pt x="1646113" y="379730"/>
                    </a:lnTo>
                    <a:lnTo>
                      <a:pt x="1755584" y="208280"/>
                    </a:lnTo>
                    <a:lnTo>
                      <a:pt x="1756029" y="208280"/>
                    </a:lnTo>
                    <a:lnTo>
                      <a:pt x="1756156" y="207010"/>
                    </a:lnTo>
                    <a:lnTo>
                      <a:pt x="1755863" y="204470"/>
                    </a:lnTo>
                    <a:lnTo>
                      <a:pt x="1755571" y="204470"/>
                    </a:lnTo>
                    <a:lnTo>
                      <a:pt x="1755406" y="203200"/>
                    </a:lnTo>
                    <a:close/>
                  </a:path>
                  <a:path w="2431415" h="511810">
                    <a:moveTo>
                      <a:pt x="1753971" y="201930"/>
                    </a:moveTo>
                    <a:lnTo>
                      <a:pt x="1524025" y="201930"/>
                    </a:lnTo>
                    <a:lnTo>
                      <a:pt x="1523758" y="203200"/>
                    </a:lnTo>
                    <a:lnTo>
                      <a:pt x="1754517" y="203200"/>
                    </a:lnTo>
                    <a:lnTo>
                      <a:pt x="1753971" y="201930"/>
                    </a:lnTo>
                    <a:close/>
                  </a:path>
                  <a:path w="2431415" h="511810">
                    <a:moveTo>
                      <a:pt x="754126" y="10160"/>
                    </a:moveTo>
                    <a:lnTo>
                      <a:pt x="308470" y="10160"/>
                    </a:lnTo>
                    <a:lnTo>
                      <a:pt x="305409" y="11430"/>
                    </a:lnTo>
                    <a:lnTo>
                      <a:pt x="754595" y="11430"/>
                    </a:lnTo>
                    <a:lnTo>
                      <a:pt x="754126" y="10160"/>
                    </a:lnTo>
                    <a:close/>
                  </a:path>
                  <a:path w="2431415" h="511810">
                    <a:moveTo>
                      <a:pt x="1308201" y="10160"/>
                    </a:moveTo>
                    <a:lnTo>
                      <a:pt x="863549" y="10160"/>
                    </a:lnTo>
                    <a:lnTo>
                      <a:pt x="860171" y="11430"/>
                    </a:lnTo>
                    <a:lnTo>
                      <a:pt x="1309154" y="11430"/>
                    </a:lnTo>
                    <a:lnTo>
                      <a:pt x="1308201" y="10160"/>
                    </a:lnTo>
                    <a:close/>
                  </a:path>
                  <a:path w="2431415" h="511810">
                    <a:moveTo>
                      <a:pt x="1861540" y="10160"/>
                    </a:moveTo>
                    <a:lnTo>
                      <a:pt x="1417383" y="10160"/>
                    </a:lnTo>
                    <a:lnTo>
                      <a:pt x="1414005" y="11430"/>
                    </a:lnTo>
                    <a:lnTo>
                      <a:pt x="1863001" y="11430"/>
                    </a:lnTo>
                    <a:lnTo>
                      <a:pt x="1861540" y="10160"/>
                    </a:lnTo>
                    <a:close/>
                  </a:path>
                  <a:path w="2431415" h="511810">
                    <a:moveTo>
                      <a:pt x="751065" y="8890"/>
                    </a:moveTo>
                    <a:lnTo>
                      <a:pt x="314617" y="8890"/>
                    </a:lnTo>
                    <a:lnTo>
                      <a:pt x="311531" y="10160"/>
                    </a:lnTo>
                    <a:lnTo>
                      <a:pt x="752119" y="10160"/>
                    </a:lnTo>
                    <a:lnTo>
                      <a:pt x="751065" y="8890"/>
                    </a:lnTo>
                    <a:close/>
                  </a:path>
                  <a:path w="2431415" h="511810">
                    <a:moveTo>
                      <a:pt x="1306156" y="8890"/>
                    </a:moveTo>
                    <a:lnTo>
                      <a:pt x="870369" y="8890"/>
                    </a:lnTo>
                    <a:lnTo>
                      <a:pt x="866952" y="10160"/>
                    </a:lnTo>
                    <a:lnTo>
                      <a:pt x="1306677" y="10160"/>
                    </a:lnTo>
                    <a:lnTo>
                      <a:pt x="1306156" y="8890"/>
                    </a:lnTo>
                    <a:close/>
                  </a:path>
                  <a:path w="2431415" h="511810">
                    <a:moveTo>
                      <a:pt x="1860003" y="8890"/>
                    </a:moveTo>
                    <a:lnTo>
                      <a:pt x="1424203" y="8890"/>
                    </a:lnTo>
                    <a:lnTo>
                      <a:pt x="1420787" y="10160"/>
                    </a:lnTo>
                    <a:lnTo>
                      <a:pt x="1860524" y="10160"/>
                    </a:lnTo>
                    <a:lnTo>
                      <a:pt x="1860003" y="8890"/>
                    </a:lnTo>
                    <a:close/>
                  </a:path>
                  <a:path w="2431415" h="511810">
                    <a:moveTo>
                      <a:pt x="746747" y="7620"/>
                    </a:moveTo>
                    <a:lnTo>
                      <a:pt x="323799" y="7620"/>
                    </a:lnTo>
                    <a:lnTo>
                      <a:pt x="320738" y="8890"/>
                    </a:lnTo>
                    <a:lnTo>
                      <a:pt x="747826" y="8890"/>
                    </a:lnTo>
                    <a:lnTo>
                      <a:pt x="746747" y="7620"/>
                    </a:lnTo>
                    <a:close/>
                  </a:path>
                  <a:path w="2431415" h="511810">
                    <a:moveTo>
                      <a:pt x="1301165" y="7620"/>
                    </a:moveTo>
                    <a:lnTo>
                      <a:pt x="880706" y="7620"/>
                    </a:lnTo>
                    <a:lnTo>
                      <a:pt x="877252" y="8890"/>
                    </a:lnTo>
                    <a:lnTo>
                      <a:pt x="1302308" y="8890"/>
                    </a:lnTo>
                    <a:lnTo>
                      <a:pt x="1301165" y="7620"/>
                    </a:lnTo>
                    <a:close/>
                  </a:path>
                  <a:path w="2431415" h="511810">
                    <a:moveTo>
                      <a:pt x="1855012" y="7620"/>
                    </a:moveTo>
                    <a:lnTo>
                      <a:pt x="1434541" y="7620"/>
                    </a:lnTo>
                    <a:lnTo>
                      <a:pt x="1431086" y="8890"/>
                    </a:lnTo>
                    <a:lnTo>
                      <a:pt x="1856155" y="8890"/>
                    </a:lnTo>
                    <a:lnTo>
                      <a:pt x="1855012" y="7620"/>
                    </a:lnTo>
                    <a:close/>
                  </a:path>
                  <a:path w="2431415" h="511810">
                    <a:moveTo>
                      <a:pt x="1952752" y="2540"/>
                    </a:moveTo>
                    <a:lnTo>
                      <a:pt x="1940623" y="2540"/>
                    </a:lnTo>
                    <a:lnTo>
                      <a:pt x="1940064" y="3810"/>
                    </a:lnTo>
                    <a:lnTo>
                      <a:pt x="1953133" y="3810"/>
                    </a:lnTo>
                    <a:lnTo>
                      <a:pt x="1952752" y="2540"/>
                    </a:lnTo>
                    <a:close/>
                  </a:path>
                  <a:path w="2431415" h="511810">
                    <a:moveTo>
                      <a:pt x="1951418" y="1270"/>
                    </a:moveTo>
                    <a:lnTo>
                      <a:pt x="1942147" y="1270"/>
                    </a:lnTo>
                    <a:lnTo>
                      <a:pt x="1941233" y="2540"/>
                    </a:lnTo>
                    <a:lnTo>
                      <a:pt x="1952117" y="2540"/>
                    </a:lnTo>
                    <a:lnTo>
                      <a:pt x="1951418" y="1270"/>
                    </a:lnTo>
                    <a:close/>
                  </a:path>
                  <a:path w="2431415" h="511810">
                    <a:moveTo>
                      <a:pt x="1948789" y="0"/>
                    </a:moveTo>
                    <a:lnTo>
                      <a:pt x="1944789" y="0"/>
                    </a:lnTo>
                    <a:lnTo>
                      <a:pt x="1944230" y="1270"/>
                    </a:lnTo>
                    <a:lnTo>
                      <a:pt x="1949348" y="1270"/>
                    </a:lnTo>
                    <a:lnTo>
                      <a:pt x="1948789" y="0"/>
                    </a:lnTo>
                    <a:close/>
                  </a:path>
                </a:pathLst>
              </a:custGeom>
              <a:solidFill>
                <a:schemeClr val="accent2"/>
              </a:solidFill>
            </p:spPr>
            <p:txBody>
              <a:bodyPr wrap="square" lIns="0" tIns="0" rIns="0" bIns="0" rtlCol="0"/>
              <a:lstStyle/>
              <a:p>
                <a:pPr algn="ctr"/>
                <a:endParaRPr/>
              </a:p>
            </p:txBody>
          </p:sp>
          <p:sp>
            <p:nvSpPr>
              <p:cNvPr id="14" name="Text Box 2">
                <a:hlinkClick r:id="rId2"/>
                <a:extLst>
                  <a:ext uri="{FF2B5EF4-FFF2-40B4-BE49-F238E27FC236}">
                    <a16:creationId xmlns:a16="http://schemas.microsoft.com/office/drawing/2014/main" id="{E3597345-683A-D921-7ACA-3DAA24884AAB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832181" y="6292302"/>
                <a:ext cx="1336862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EUROPOS.GROUP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  <p:sp>
            <p:nvSpPr>
              <p:cNvPr id="15" name="Text Box 2">
                <a:extLst>
                  <a:ext uri="{FF2B5EF4-FFF2-40B4-BE49-F238E27FC236}">
                    <a16:creationId xmlns:a16="http://schemas.microsoft.com/office/drawing/2014/main" id="{D95A21DE-4E66-DDC8-983E-7222AC425D01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328917" y="6287049"/>
                <a:ext cx="1711455" cy="23083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175" cap="flat" cmpd="sng">
                    <a:solidFill>
                      <a:srgbClr val="000000"/>
                    </a:solidFill>
                    <a:prstDash val="solid"/>
                    <a:miter lim="400000"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wrap="square" lIns="38100" tIns="38100" rIns="38100" bIns="38100" anchor="ctr">
                <a:spAutoFit/>
              </a:bodyPr>
              <a:lstStyle/>
              <a:p>
                <a:pPr eaLnBrk="1">
                  <a:defRPr/>
                </a:pPr>
                <a:r>
                  <a:rPr lang="en-US" sz="10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mo" panose="020B0604020202020204" pitchFamily="34" charset="0"/>
                    <a:ea typeface="Arimo" panose="020B0604020202020204" pitchFamily="34" charset="0"/>
                    <a:cs typeface="Arimo" panose="020B0604020202020204" pitchFamily="34" charset="0"/>
                  </a:rPr>
                  <a:t>EUROPOS.RU</a:t>
                </a:r>
                <a:endParaRPr lang="x-none" altLang="x-none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sym typeface="Poppins SemiBold" charset="0"/>
                </a:endParaRPr>
              </a:p>
            </p:txBody>
          </p:sp>
        </p:grpSp>
        <p:sp>
          <p:nvSpPr>
            <p:cNvPr id="9" name="Text Box 2">
              <a:extLst>
                <a:ext uri="{FF2B5EF4-FFF2-40B4-BE49-F238E27FC236}">
                  <a16:creationId xmlns:a16="http://schemas.microsoft.com/office/drawing/2014/main" id="{FDF48D61-D020-3EC8-4F16-B78E1CB10D10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3611617" y="6287049"/>
              <a:ext cx="1711455" cy="230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175" cap="flat" cmpd="sng">
                  <a:solidFill>
                    <a:srgbClr val="000000"/>
                  </a:solidFill>
                  <a:prstDash val="solid"/>
                  <a:miter lim="4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wrap="square" lIns="38100" tIns="38100" rIns="38100" bIns="38100" anchor="ctr">
              <a:spAutoFit/>
            </a:bodyPr>
            <a:lstStyle/>
            <a:p>
              <a:pPr eaLnBrk="1">
                <a:defRPr/>
              </a:pPr>
              <a:r>
                <a:rPr lang="en-US" sz="1000" dirty="0">
                  <a:solidFill>
                    <a:schemeClr val="tx2">
                      <a:lumMod val="50000"/>
                      <a:lumOff val="50000"/>
                    </a:schemeClr>
                  </a:solidFill>
                  <a:latin typeface="Arimo" panose="020B0604020202020204" pitchFamily="34" charset="0"/>
                  <a:ea typeface="Arimo" panose="020B0604020202020204" pitchFamily="34" charset="0"/>
                  <a:cs typeface="Arimo" panose="020B0604020202020204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EUROPOS.KZ</a:t>
              </a:r>
              <a:endParaRPr lang="x-none" altLang="x-none" sz="1000" dirty="0">
                <a:solidFill>
                  <a:schemeClr val="tx2">
                    <a:lumMod val="50000"/>
                    <a:lumOff val="50000"/>
                  </a:schemeClr>
                </a:solidFill>
                <a:latin typeface="Arimo" panose="020B0604020202020204" pitchFamily="34" charset="0"/>
                <a:ea typeface="Arimo" panose="020B0604020202020204" pitchFamily="34" charset="0"/>
                <a:cs typeface="Arimo" panose="020B0604020202020204" pitchFamily="34" charset="0"/>
                <a:sym typeface="Poppins SemiBold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130821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19">
      <a:dk1>
        <a:srgbClr val="292929"/>
      </a:dk1>
      <a:lt1>
        <a:sysClr val="window" lastClr="FFFFFF"/>
      </a:lt1>
      <a:dk2>
        <a:srgbClr val="292929"/>
      </a:dk2>
      <a:lt2>
        <a:srgbClr val="FFFFFF"/>
      </a:lt2>
      <a:accent1>
        <a:srgbClr val="0B478F"/>
      </a:accent1>
      <a:accent2>
        <a:srgbClr val="0B478F"/>
      </a:accent2>
      <a:accent3>
        <a:srgbClr val="0B478F"/>
      </a:accent3>
      <a:accent4>
        <a:srgbClr val="0B478F"/>
      </a:accent4>
      <a:accent5>
        <a:srgbClr val="0B478F"/>
      </a:accent5>
      <a:accent6>
        <a:srgbClr val="0B478F"/>
      </a:accent6>
      <a:hlink>
        <a:srgbClr val="0B478F"/>
      </a:hlink>
      <a:folHlink>
        <a:srgbClr val="292929"/>
      </a:folHlink>
    </a:clrScheme>
    <a:fontScheme name="Другая 1">
      <a:majorFont>
        <a:latin typeface="opensans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560</Words>
  <Application>Microsoft Office PowerPoint</Application>
  <PresentationFormat>Широкоэкранный</PresentationFormat>
  <Paragraphs>174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1" baseType="lpstr">
      <vt:lpstr>Arial</vt:lpstr>
      <vt:lpstr>Arimo</vt:lpstr>
      <vt:lpstr>Calibri</vt:lpstr>
      <vt:lpstr>Gotham Pro</vt:lpstr>
      <vt:lpstr>Montserrat</vt:lpstr>
      <vt:lpstr>Montserrat ExtraBold</vt:lpstr>
      <vt:lpstr>Montserrat Medium</vt:lpstr>
      <vt:lpstr>Open Sans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Чеканова</dc:creator>
  <cp:lastModifiedBy>Баркова Татьяна</cp:lastModifiedBy>
  <cp:revision>34</cp:revision>
  <dcterms:created xsi:type="dcterms:W3CDTF">2024-08-31T11:38:16Z</dcterms:created>
  <dcterms:modified xsi:type="dcterms:W3CDTF">2025-05-16T10:51:21Z</dcterms:modified>
</cp:coreProperties>
</file>