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398" y="-374"/>
      </p:cViewPr>
      <p:guideLst>
        <p:guide orient="horz" pos="550"/>
        <p:guide pos="551"/>
        <p:guide pos="7129"/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103A2-A9BD-5120-FD6E-23B1F7316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725243-1504-EA09-CBC3-5DEB38F62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7552D-40B8-B16F-2A5D-7AF8B0C2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E053F-649F-1C76-B72C-6BE75C99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36DB2-9437-288F-980E-6ECFBFFD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5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BE844-BB9C-51FA-64C4-0B916DF1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3F3FC9-CCB8-D1E8-F76F-C78BAA760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E3C5C-C4D1-0494-C4BA-8C7BBF51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9867B-5395-6C17-24C8-9E63ADA6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2FB5A-CBE0-C4D9-DF67-2E463E2F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9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E4192D-E69F-32AC-D8AE-9A9BAA2BD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11C849-2B8B-98B3-DB90-C5D9F1AB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9582B-C242-B698-A2BC-9FFCFF8F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F1089-BFE1-D8E2-545A-534587A3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AC5D8-4BB0-FEA3-6D86-618CE1B6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3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4FD4F-A623-F3E6-760B-4B25D408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FFE5E-C902-C3FA-ED25-0C5C25564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67BE3-868E-B4F4-D8A1-B62BE2BB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4F5BB-FDF8-310A-00E3-C9D4BC18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80096-152B-600C-91C5-248DAF8E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3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2FABB-9D07-B72F-AF9D-5E648E6A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E7EA3-C188-DEF5-4041-5957813E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F9A0F-BDF5-C62D-346E-0E68FBB2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B572C-973F-332C-E321-E49D1DB1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84163-3BE3-87A4-CCB0-F26F9FD9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6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5794A-52A0-9208-30DF-E61A6A7F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B8941-85B5-9F6A-A624-2531EB7F1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0521FB-276C-8ED5-C2EB-102380357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D10A77-55C1-7316-8F49-7C58C75E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128FB9-D5E2-EB37-2DED-5A817558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DA02-EFF8-0436-5BDA-C08ABAAF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6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2B228-C767-9B96-BCD4-B0751AF1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4A4C6-5540-3059-3805-64D555A6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A49D2-182D-24C3-84E2-B40F92DC4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1730CA-F6FD-E2F0-7C97-135CFFFF5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E21FC0-28C2-D753-EC56-8A8835817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A7433B-314D-978F-C92A-9B40CC36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4A0205-6443-A59E-90C1-91ECCE08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FE0813-27CB-3822-3ED1-BD2902C1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5936D-8160-95DE-CFFA-EC6FA8A3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055559-EA0F-C1BD-0325-8047C885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3A6DD1-131F-D104-B26F-CB38F7F0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43D69E-C4A2-0AD1-465F-4430F9F2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44D67A-2227-49DE-EB98-A164D342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93356-CC82-78B6-5D32-465A0690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9A548E-CF93-A7EB-AA89-C992C638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B4405-1318-B578-0FE2-BF80941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88E3D-36B6-01FA-A699-393C414A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10311B-EBB8-D21F-629E-38FA9D09E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F817E-0225-36D2-6829-429D462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A90E0C-DA61-5D9B-4E71-6732A611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5AA60-EF5A-BBBB-BFE2-495FD92A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5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0D104-8950-C503-A7FF-4A14FE7C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9057AF-73C7-6E55-0E37-A2577F35E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42CEE-F518-E47F-C20C-900056700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A8B1C5-89AB-2678-4AFC-B0C410A0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CABDB4-7A3E-E555-E862-E325C47B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26851F-BA27-B010-ED4D-E1775DC5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4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8AE6E-6B8E-68E9-EDF3-12CB7532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208C87-9B2A-41E2-CFFA-5B3857D5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BBFBC-503C-29F2-0A99-138E5D9D0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7E572-BFBE-E0E1-EE20-F4A1DE11E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0C1F8-B5D0-8EA5-C829-35C4BD213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7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uropos.kz/" TargetMode="External"/><Relationship Id="rId4" Type="http://schemas.openxmlformats.org/officeDocument/2006/relationships/hyperlink" Target="https://europos.group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ropos.kz/" TargetMode="Externa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s://www.europos.kz/" TargetMode="External"/><Relationship Id="rId5" Type="http://schemas.microsoft.com/office/2007/relationships/hdphoto" Target="../media/hdphoto2.wdp"/><Relationship Id="rId10" Type="http://schemas.openxmlformats.org/officeDocument/2006/relationships/hyperlink" Target="https://europos.group/" TargetMode="External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21" Type="http://schemas.openxmlformats.org/officeDocument/2006/relationships/hyperlink" Target="https://www.europos.kz/" TargetMode="External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hyperlink" Target="https://europos.group/" TargetMode="Externa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uropos.kz/" TargetMode="Externa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ropos.kz/" TargetMode="Externa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ropos.kz/" TargetMode="Externa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https://www.europos.kz/" TargetMode="External"/><Relationship Id="rId3" Type="http://schemas.openxmlformats.org/officeDocument/2006/relationships/image" Target="../media/image19.jpeg"/><Relationship Id="rId7" Type="http://schemas.microsoft.com/office/2007/relationships/hdphoto" Target="../media/hdphoto10.wdp"/><Relationship Id="rId12" Type="http://schemas.microsoft.com/office/2007/relationships/hdphoto" Target="../media/hdphoto12.wdp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jpeg"/><Relationship Id="rId10" Type="http://schemas.microsoft.com/office/2007/relationships/hdphoto" Target="../media/hdphoto11.wdp"/><Relationship Id="rId4" Type="http://schemas.openxmlformats.org/officeDocument/2006/relationships/image" Target="../media/image20.jpe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ropos.kz/" TargetMode="Externa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hyperlink" Target="https://www.europos.kz/" TargetMode="External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microsoft.com/office/2007/relationships/hdphoto" Target="../media/hdphoto13.wdp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иаграмма, Технический чертеж, дизайн">
            <a:extLst>
              <a:ext uri="{FF2B5EF4-FFF2-40B4-BE49-F238E27FC236}">
                <a16:creationId xmlns:a16="http://schemas.microsoft.com/office/drawing/2014/main" id="{04C7BFEA-E2C4-83E3-A4A4-AD995749B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51" y="2009553"/>
            <a:ext cx="7728131" cy="4983527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текс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47F6161-2C8D-A36D-1C6B-C86E41EA6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30" y="871870"/>
            <a:ext cx="2085740" cy="617336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FF2387-F45E-BBF0-A589-446EDCA56947}"/>
              </a:ext>
            </a:extLst>
          </p:cNvPr>
          <p:cNvGrpSpPr/>
          <p:nvPr/>
        </p:nvGrpSpPr>
        <p:grpSpPr>
          <a:xfrm>
            <a:off x="751626" y="717077"/>
            <a:ext cx="6019052" cy="1323439"/>
            <a:chOff x="796893" y="1599579"/>
            <a:chExt cx="6019052" cy="20000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AECA9F-3D70-907C-5955-FEC9C365728C}"/>
                </a:ext>
              </a:extLst>
            </p:cNvPr>
            <p:cNvSpPr txBox="1"/>
            <p:nvPr/>
          </p:nvSpPr>
          <p:spPr>
            <a:xfrm>
              <a:off x="796893" y="1599579"/>
              <a:ext cx="6004876" cy="2000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Рекламные стойки </a:t>
              </a:r>
              <a:r>
                <a:rPr lang="en-US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INFOSTAND-XL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D32B8A-9754-7617-DA0A-4B9ABEF42A0D}"/>
                </a:ext>
              </a:extLst>
            </p:cNvPr>
            <p:cNvSpPr txBox="1"/>
            <p:nvPr/>
          </p:nvSpPr>
          <p:spPr>
            <a:xfrm>
              <a:off x="811069" y="2277940"/>
              <a:ext cx="60048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dirty="0">
                <a:solidFill>
                  <a:schemeClr val="bg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" name="Text Box 2">
            <a:hlinkClick r:id="rId4"/>
            <a:extLst>
              <a:ext uri="{FF2B5EF4-FFF2-40B4-BE49-F238E27FC236}">
                <a16:creationId xmlns:a16="http://schemas.microsoft.com/office/drawing/2014/main" id="{3486103E-2A38-7ED1-F827-9B46B113F277}"/>
              </a:ext>
            </a:extLst>
          </p:cNvPr>
          <p:cNvSpPr txBox="1">
            <a:spLocks/>
          </p:cNvSpPr>
          <p:nvPr/>
        </p:nvSpPr>
        <p:spPr bwMode="auto">
          <a:xfrm>
            <a:off x="839788" y="6171331"/>
            <a:ext cx="127919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F47CEA2-BA60-31FA-296D-180C71F1F4C1}"/>
              </a:ext>
            </a:extLst>
          </p:cNvPr>
          <p:cNvSpPr txBox="1">
            <a:spLocks/>
          </p:cNvSpPr>
          <p:nvPr/>
        </p:nvSpPr>
        <p:spPr bwMode="auto">
          <a:xfrm>
            <a:off x="2467463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2C5E361F-CCCA-9B46-110D-0285CC083815}"/>
              </a:ext>
            </a:extLst>
          </p:cNvPr>
          <p:cNvSpPr txBox="1">
            <a:spLocks/>
          </p:cNvSpPr>
          <p:nvPr/>
        </p:nvSpPr>
        <p:spPr bwMode="auto">
          <a:xfrm>
            <a:off x="3857227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EUROPOS.KZ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65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FC82C-78E1-4725-457D-71B5DE6E9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268" y="1388268"/>
            <a:ext cx="3828020" cy="6054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E4CDC0-C1F1-4D65-E11F-8CBE87943C51}"/>
              </a:ext>
            </a:extLst>
          </p:cNvPr>
          <p:cNvSpPr txBox="1"/>
          <p:nvPr/>
        </p:nvSpPr>
        <p:spPr>
          <a:xfrm>
            <a:off x="751626" y="2811690"/>
            <a:ext cx="6004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БУДЕМ РАДЫ</a:t>
            </a:r>
          </a:p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СОТРУДНИЧЕСТВУ!</a:t>
            </a:r>
          </a:p>
        </p:txBody>
      </p:sp>
      <p:sp>
        <p:nvSpPr>
          <p:cNvPr id="9" name="Text Box 2">
            <a:hlinkClick r:id="rId3"/>
            <a:extLst>
              <a:ext uri="{FF2B5EF4-FFF2-40B4-BE49-F238E27FC236}">
                <a16:creationId xmlns:a16="http://schemas.microsoft.com/office/drawing/2014/main" id="{84B4D66D-EBF5-E0DA-A1CA-36F2A7E52DC8}"/>
              </a:ext>
            </a:extLst>
          </p:cNvPr>
          <p:cNvSpPr txBox="1">
            <a:spLocks/>
          </p:cNvSpPr>
          <p:nvPr/>
        </p:nvSpPr>
        <p:spPr bwMode="auto">
          <a:xfrm>
            <a:off x="839788" y="4621916"/>
            <a:ext cx="15312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96ECE029-BBC9-8916-1A9A-FF9AA18980A7}"/>
              </a:ext>
            </a:extLst>
          </p:cNvPr>
          <p:cNvSpPr txBox="1">
            <a:spLocks/>
          </p:cNvSpPr>
          <p:nvPr/>
        </p:nvSpPr>
        <p:spPr bwMode="auto">
          <a:xfrm>
            <a:off x="263758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pic>
        <p:nvPicPr>
          <p:cNvPr id="12" name="Рисунок 11" descr="Изображение выглядит как Шрифт, снимок экрана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2A2ED1A-D66B-8096-3B44-8871A80CF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873126"/>
            <a:ext cx="2240627" cy="665096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6E29440F-AA3E-B513-B838-EDC491E76E67}"/>
              </a:ext>
            </a:extLst>
          </p:cNvPr>
          <p:cNvSpPr txBox="1">
            <a:spLocks/>
          </p:cNvSpPr>
          <p:nvPr/>
        </p:nvSpPr>
        <p:spPr bwMode="auto">
          <a:xfrm>
            <a:off x="399902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EUROPOS.KZ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77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D66776B-6A75-5B51-4968-C2D9FB3AB9CB}"/>
              </a:ext>
            </a:extLst>
          </p:cNvPr>
          <p:cNvSpPr txBox="1"/>
          <p:nvPr/>
        </p:nvSpPr>
        <p:spPr>
          <a:xfrm>
            <a:off x="7039455" y="2413337"/>
            <a:ext cx="5666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Рекламные стойки </a:t>
            </a:r>
            <a:r>
              <a:rPr lang="en-US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INFOSTAND-XL</a:t>
            </a:r>
            <a:endParaRPr lang="ru-RU" sz="3000" dirty="0">
              <a:solidFill>
                <a:schemeClr val="accent1"/>
              </a:solidFill>
              <a:latin typeface="Montserrat ExtraBold" panose="000009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D5CC78-A6EF-E5D3-9F5D-EAE1E793D175}"/>
              </a:ext>
            </a:extLst>
          </p:cNvPr>
          <p:cNvSpPr txBox="1"/>
          <p:nvPr/>
        </p:nvSpPr>
        <p:spPr>
          <a:xfrm>
            <a:off x="7053631" y="3429000"/>
            <a:ext cx="600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14592"/>
                </a:solidFill>
                <a:latin typeface="Montserrat Medium" panose="00000600000000000000" pitchFamily="2" charset="-52"/>
                <a:cs typeface="SOAHGH+Montserrat-Bold"/>
              </a:rPr>
              <a:t>Размещение информации рядом с </a:t>
            </a:r>
          </a:p>
          <a:p>
            <a:r>
              <a:rPr lang="ru-RU" sz="1600" dirty="0">
                <a:solidFill>
                  <a:srgbClr val="014592"/>
                </a:solidFill>
                <a:latin typeface="Montserrat Medium" panose="00000600000000000000" pitchFamily="2" charset="-52"/>
                <a:cs typeface="SOAHGH+Montserrat-Bold"/>
              </a:rPr>
              <a:t>выкладкой товара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0F3B77F-FDC1-478A-9AFD-57E3C112A4D9}"/>
              </a:ext>
            </a:extLst>
          </p:cNvPr>
          <p:cNvGrpSpPr/>
          <p:nvPr/>
        </p:nvGrpSpPr>
        <p:grpSpPr>
          <a:xfrm>
            <a:off x="2902065" y="1085850"/>
            <a:ext cx="3932491" cy="4955884"/>
            <a:chOff x="10096040" y="1046723"/>
            <a:chExt cx="3571200" cy="4500572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9403A11-4718-41F9-9177-F7584962B5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26" b="99267" l="10000" r="90000">
                          <a14:foregroundMark x1="51538" y1="27566" x2="67051" y2="27419"/>
                          <a14:foregroundMark x1="52179" y1="26686" x2="66795" y2="266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4" r="28765"/>
            <a:stretch/>
          </p:blipFill>
          <p:spPr>
            <a:xfrm>
              <a:off x="11609107" y="1046723"/>
              <a:ext cx="2058133" cy="4459789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F4B72D3-1CC6-420F-827C-DF0FBD753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53" b="98094" l="10000" r="90000">
                          <a14:foregroundMark x1="37179" y1="4545" x2="49103" y2="4545"/>
                          <a14:foregroundMark x1="36795" y1="6745" x2="36795" y2="22581"/>
                          <a14:foregroundMark x1="37179" y1="23167" x2="49359" y2="22434"/>
                          <a14:foregroundMark x1="51282" y1="17302" x2="62692" y2="17595"/>
                          <a14:foregroundMark x1="51282" y1="35777" x2="62692" y2="35924"/>
                          <a14:foregroundMark x1="36923" y1="6158" x2="36923" y2="4106"/>
                          <a14:foregroundMark x1="51282" y1="18182" x2="51282" y2="360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25" r="34431"/>
            <a:stretch/>
          </p:blipFill>
          <p:spPr>
            <a:xfrm>
              <a:off x="10096040" y="1087506"/>
              <a:ext cx="1629354" cy="4459789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068573C-B51A-46EE-9B91-3556EB92B394}"/>
              </a:ext>
            </a:extLst>
          </p:cNvPr>
          <p:cNvGrpSpPr/>
          <p:nvPr/>
        </p:nvGrpSpPr>
        <p:grpSpPr>
          <a:xfrm>
            <a:off x="403763" y="1558183"/>
            <a:ext cx="2954915" cy="4376135"/>
            <a:chOff x="261507" y="1180970"/>
            <a:chExt cx="3370500" cy="4991603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215C8CF-94C0-4D62-B072-3D05BDB6B6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53" b="98974" l="10000" r="90000">
                          <a14:foregroundMark x1="64103" y1="42082" x2="64103" y2="4106"/>
                          <a14:foregroundMark x1="36026" y1="50440" x2="63974" y2="51173"/>
                          <a14:foregroundMark x1="50769" y1="92962" x2="50385" y2="501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56" r="29156"/>
            <a:stretch/>
          </p:blipFill>
          <p:spPr>
            <a:xfrm>
              <a:off x="261507" y="1345208"/>
              <a:ext cx="2084203" cy="47596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11B4513-65E4-4AF2-80A8-8DFEA2715D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40" b="98827" l="37436" r="63077">
                          <a14:foregroundMark x1="58077" y1="49560" x2="58462" y2="2933"/>
                          <a14:foregroundMark x1="50513" y1="91496" x2="50897" y2="467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92" t="-990" r="33524" b="-1"/>
            <a:stretch/>
          </p:blipFill>
          <p:spPr>
            <a:xfrm>
              <a:off x="1823980" y="1180970"/>
              <a:ext cx="1808027" cy="4991603"/>
            </a:xfrm>
            <a:prstGeom prst="rect">
              <a:avLst/>
            </a:prstGeom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84EDA23-89B6-A010-1542-047EFED221D4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399ABDC8-3948-DC4D-5060-0DB897673A37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C10ED788-02F5-7F21-C8FC-DC9D0F1D77BA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7" name="Text Box 2">
                <a:hlinkClick r:id="rId10"/>
                <a:extLst>
                  <a:ext uri="{FF2B5EF4-FFF2-40B4-BE49-F238E27FC236}">
                    <a16:creationId xmlns:a16="http://schemas.microsoft.com/office/drawing/2014/main" id="{5755B31A-E379-E639-9B7E-E4EBF239D98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8" name="Text Box 2">
                <a:extLst>
                  <a:ext uri="{FF2B5EF4-FFF2-40B4-BE49-F238E27FC236}">
                    <a16:creationId xmlns:a16="http://schemas.microsoft.com/office/drawing/2014/main" id="{E256ADC6-2EF6-32C0-FC36-182C2270CE4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2" name="Text Box 2">
              <a:extLst>
                <a:ext uri="{FF2B5EF4-FFF2-40B4-BE49-F238E27FC236}">
                  <a16:creationId xmlns:a16="http://schemas.microsoft.com/office/drawing/2014/main" id="{FA74B952-B753-F733-E56A-91B9ED68A58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05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Применение стоек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INFOSTAND-XL 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3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6677367" y="587237"/>
            <a:ext cx="5514633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Овал 21">
            <a:extLst>
              <a:ext uri="{FF2B5EF4-FFF2-40B4-BE49-F238E27FC236}">
                <a16:creationId xmlns:a16="http://schemas.microsoft.com/office/drawing/2014/main" id="{59EA88E0-0BC1-4F65-8673-91F7B84C23D8}"/>
              </a:ext>
            </a:extLst>
          </p:cNvPr>
          <p:cNvSpPr/>
          <p:nvPr/>
        </p:nvSpPr>
        <p:spPr>
          <a:xfrm>
            <a:off x="3999994" y="1917374"/>
            <a:ext cx="4581303" cy="458130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0D0A15C7-9696-481C-AF8D-5996131FA600}"/>
              </a:ext>
            </a:extLst>
          </p:cNvPr>
          <p:cNvGrpSpPr/>
          <p:nvPr/>
        </p:nvGrpSpPr>
        <p:grpSpPr>
          <a:xfrm>
            <a:off x="756600" y="1690982"/>
            <a:ext cx="4826034" cy="896583"/>
            <a:chOff x="-58794" y="3496997"/>
            <a:chExt cx="4176453" cy="107987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11BFAFF-4371-4939-B643-9BEC48C807D6}"/>
                </a:ext>
              </a:extLst>
            </p:cNvPr>
            <p:cNvSpPr txBox="1"/>
            <p:nvPr/>
          </p:nvSpPr>
          <p:spPr>
            <a:xfrm>
              <a:off x="-58794" y="3496997"/>
              <a:ext cx="4158517" cy="7784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solidFill>
                    <a:srgbClr val="01459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показать цену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E9ADC8-3F95-40DC-81C0-B2B57FC6C7E3}"/>
                </a:ext>
              </a:extLst>
            </p:cNvPr>
            <p:cNvSpPr txBox="1"/>
            <p:nvPr/>
          </p:nvSpPr>
          <p:spPr>
            <a:xfrm>
              <a:off x="-45789" y="4206174"/>
              <a:ext cx="4163448" cy="3706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рядом с островной выкладкой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03B24E8-0470-4913-88F0-9053295E0DFA}"/>
              </a:ext>
            </a:extLst>
          </p:cNvPr>
          <p:cNvGrpSpPr/>
          <p:nvPr/>
        </p:nvGrpSpPr>
        <p:grpSpPr>
          <a:xfrm>
            <a:off x="3764531" y="1094155"/>
            <a:ext cx="7654836" cy="5100212"/>
            <a:chOff x="4045063" y="1094154"/>
            <a:chExt cx="9219733" cy="6142861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625FA5B9-9801-480B-B5DC-A623BE3B4756}"/>
                </a:ext>
              </a:extLst>
            </p:cNvPr>
            <p:cNvSpPr/>
            <p:nvPr/>
          </p:nvSpPr>
          <p:spPr>
            <a:xfrm>
              <a:off x="6577459" y="1096119"/>
              <a:ext cx="6140896" cy="6140896"/>
            </a:xfrm>
            <a:prstGeom prst="ellipse">
              <a:avLst/>
            </a:prstGeom>
            <a:solidFill>
              <a:srgbClr val="FFC000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AB11AA6B-3AB9-434B-B8A2-C32657363186}"/>
                </a:ext>
              </a:extLst>
            </p:cNvPr>
            <p:cNvGrpSpPr/>
            <p:nvPr/>
          </p:nvGrpSpPr>
          <p:grpSpPr>
            <a:xfrm>
              <a:off x="4045063" y="4026777"/>
              <a:ext cx="6298431" cy="1151795"/>
              <a:chOff x="3978032" y="4026777"/>
              <a:chExt cx="6298431" cy="1151795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5DF0456-9FC3-44D9-BD63-74F1A4AAB4F4}"/>
                  </a:ext>
                </a:extLst>
              </p:cNvPr>
              <p:cNvSpPr txBox="1"/>
              <p:nvPr/>
            </p:nvSpPr>
            <p:spPr>
              <a:xfrm>
                <a:off x="4820684" y="4474250"/>
                <a:ext cx="4757505" cy="704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01459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INFOSTAND-XL</a:t>
                </a:r>
                <a:endParaRPr lang="ru-RU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BC17AF2-1EC0-4560-B7E4-C4AA1D56F1B7}"/>
                  </a:ext>
                </a:extLst>
              </p:cNvPr>
              <p:cNvSpPr txBox="1"/>
              <p:nvPr/>
            </p:nvSpPr>
            <p:spPr>
              <a:xfrm>
                <a:off x="3978032" y="4026777"/>
                <a:ext cx="6298431" cy="481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rgbClr val="01459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РЕШЕНИЕ – стойки</a:t>
                </a:r>
              </a:p>
            </p:txBody>
          </p:sp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62E7983E-4BD0-4C47-BDA0-8AE5F00DE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26" b="99267" l="10000" r="90000">
                          <a14:foregroundMark x1="51538" y1="27566" x2="67051" y2="27419"/>
                          <a14:foregroundMark x1="52179" y1="26686" x2="66795" y2="266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4" r="28765"/>
            <a:stretch/>
          </p:blipFill>
          <p:spPr>
            <a:xfrm>
              <a:off x="11462139" y="1558793"/>
              <a:ext cx="992118" cy="214983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FB00BAA9-E447-46F6-ABB8-E0736BD8F5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3" b="98094" l="10000" r="90000">
                          <a14:foregroundMark x1="37179" y1="4545" x2="49103" y2="4545"/>
                          <a14:foregroundMark x1="36795" y1="6745" x2="36795" y2="22581"/>
                          <a14:foregroundMark x1="37179" y1="23167" x2="49359" y2="22434"/>
                          <a14:foregroundMark x1="51282" y1="17302" x2="62692" y2="17595"/>
                          <a14:foregroundMark x1="51282" y1="35777" x2="62692" y2="35924"/>
                          <a14:foregroundMark x1="36923" y1="6158" x2="36923" y2="4106"/>
                          <a14:foregroundMark x1="51282" y1="18182" x2="51282" y2="360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25" r="34431"/>
            <a:stretch/>
          </p:blipFill>
          <p:spPr>
            <a:xfrm>
              <a:off x="10644710" y="1195314"/>
              <a:ext cx="785426" cy="2149830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55A9C791-E994-43CA-9733-274F6FDA8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53" b="98974" l="10000" r="90000">
                          <a14:foregroundMark x1="64103" y1="42082" x2="64103" y2="4106"/>
                          <a14:foregroundMark x1="36026" y1="50440" x2="63974" y2="51173"/>
                          <a14:foregroundMark x1="50769" y1="92962" x2="50385" y2="501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56" r="29156"/>
            <a:stretch/>
          </p:blipFill>
          <p:spPr>
            <a:xfrm>
              <a:off x="7196404" y="1703980"/>
              <a:ext cx="802183" cy="1831910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7A67008A-0C92-42BA-A80E-127AC7307E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40" b="98827" l="37436" r="63077">
                          <a14:foregroundMark x1="58077" y1="49560" x2="58462" y2="2933"/>
                          <a14:foregroundMark x1="50513" y1="91496" x2="50897" y2="467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92" t="-990" r="33524" b="-1"/>
            <a:stretch/>
          </p:blipFill>
          <p:spPr>
            <a:xfrm>
              <a:off x="8204478" y="1307221"/>
              <a:ext cx="695887" cy="1921205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80683F5C-A2AE-4BF8-A74C-7A8776D835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87" b="98094" l="28462" r="65000">
                          <a14:foregroundMark x1="41795" y1="40616" x2="41282" y2="60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24" r="30423"/>
            <a:stretch/>
          </p:blipFill>
          <p:spPr>
            <a:xfrm>
              <a:off x="9601558" y="1186227"/>
              <a:ext cx="1129507" cy="2168004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55CE3CF8-5692-4B05-B9F7-6E81B90EFB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732" b="97805" l="10000" r="90000">
                          <a14:foregroundMark x1="39149" y1="3171" x2="60851" y2="2927"/>
                          <a14:foregroundMark x1="50213" y1="90732" x2="50851" y2="380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0" r="36000"/>
            <a:stretch/>
          </p:blipFill>
          <p:spPr>
            <a:xfrm>
              <a:off x="9018720" y="1094154"/>
              <a:ext cx="778083" cy="2121107"/>
            </a:xfrm>
            <a:prstGeom prst="rect">
              <a:avLst/>
            </a:prstGeom>
          </p:spPr>
        </p:pic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8D6B5005-DDF0-4C38-9C0E-B4F3626BB7CF}"/>
                </a:ext>
              </a:extLst>
            </p:cNvPr>
            <p:cNvGrpSpPr/>
            <p:nvPr/>
          </p:nvGrpSpPr>
          <p:grpSpPr>
            <a:xfrm>
              <a:off x="9153281" y="2784374"/>
              <a:ext cx="4111515" cy="4191627"/>
              <a:chOff x="4998999" y="3265367"/>
              <a:chExt cx="4023510" cy="4101906"/>
            </a:xfrm>
            <a:noFill/>
          </p:grpSpPr>
          <p:pic>
            <p:nvPicPr>
              <p:cNvPr id="36" name="Рисунок 35">
                <a:extLst>
                  <a:ext uri="{FF2B5EF4-FFF2-40B4-BE49-F238E27FC236}">
                    <a16:creationId xmlns:a16="http://schemas.microsoft.com/office/drawing/2014/main" id="{B9F02342-FB2E-4AC5-9AC5-17E98302B0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320" b="98094" l="10000" r="90000">
                            <a14:foregroundMark x1="31795" y1="7918" x2="46410" y2="32698"/>
                            <a14:foregroundMark x1="31026" y1="33431" x2="47051" y2="5572"/>
                            <a14:foregroundMark x1="51410" y1="6012" x2="67564" y2="32698"/>
                            <a14:foregroundMark x1="53077" y1="32698" x2="69231" y2="4985"/>
                            <a14:foregroundMark x1="30769" y1="34018" x2="68205" y2="33138"/>
                            <a14:foregroundMark x1="30769" y1="6598" x2="69231" y2="5279"/>
                            <a14:foregroundMark x1="66795" y1="30352" x2="66795" y2="9971"/>
                            <a14:foregroundMark x1="43846" y1="94135" x2="51923" y2="93842"/>
                            <a14:foregroundMark x1="45385" y1="31672" x2="48718" y2="17302"/>
                            <a14:foregroundMark x1="48718" y1="17302" x2="45385" y2="95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68" r="27068"/>
              <a:stretch/>
            </p:blipFill>
            <p:spPr>
              <a:xfrm>
                <a:off x="7133918" y="3275509"/>
                <a:ext cx="1888591" cy="3600474"/>
              </a:xfrm>
              <a:prstGeom prst="rect">
                <a:avLst/>
              </a:prstGeom>
              <a:grpFill/>
            </p:spPr>
          </p:pic>
          <p:pic>
            <p:nvPicPr>
              <p:cNvPr id="37" name="Рисунок 36">
                <a:extLst>
                  <a:ext uri="{FF2B5EF4-FFF2-40B4-BE49-F238E27FC236}">
                    <a16:creationId xmlns:a16="http://schemas.microsoft.com/office/drawing/2014/main" id="{1416ED98-BAC3-430B-BE34-A5874CD598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4106" b="97947" l="10000" r="90000">
                            <a14:foregroundMark x1="55305" y1="4898" x2="55647" y2="4889"/>
                            <a14:backgroundMark x1="41538" y1="5279" x2="41538" y2="5279"/>
                            <a14:backgroundMark x1="43718" y1="5279" x2="43718" y2="5279"/>
                            <a14:backgroundMark x1="46410" y1="5132" x2="46667" y2="5132"/>
                            <a14:backgroundMark x1="49231" y1="4985" x2="49231" y2="4985"/>
                            <a14:backgroundMark x1="52821" y1="4839" x2="53205" y2="4985"/>
                            <a14:backgroundMark x1="56795" y1="5132" x2="57051" y2="4985"/>
                            <a14:backgroundMark x1="61667" y1="4692" x2="62179" y2="4692"/>
                            <a14:backgroundMark x1="63077" y1="4399" x2="50385" y2="1906"/>
                            <a14:backgroundMark x1="50385" y1="1906" x2="41026" y2="5132"/>
                            <a14:backgroundMark x1="48590" y1="4985" x2="54744" y2="4692"/>
                            <a14:backgroundMark x1="55385" y1="4692" x2="55385" y2="4692"/>
                            <a14:backgroundMark x1="55256" y1="4985" x2="55256" y2="4985"/>
                            <a14:backgroundMark x1="55769" y1="4985" x2="55769" y2="4985"/>
                            <a14:backgroundMark x1="47564" y1="4839" x2="48974" y2="4985"/>
                            <a14:backgroundMark x1="54359" y1="4985" x2="55256" y2="4985"/>
                            <a14:backgroundMark x1="75641" y1="7625" x2="75641" y2="762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942" r="32361"/>
              <a:stretch/>
            </p:blipFill>
            <p:spPr>
              <a:xfrm>
                <a:off x="4998999" y="3265367"/>
                <a:ext cx="1593499" cy="3600473"/>
              </a:xfrm>
              <a:prstGeom prst="rect">
                <a:avLst/>
              </a:prstGeom>
              <a:grpFill/>
            </p:spPr>
          </p:pic>
          <p:pic>
            <p:nvPicPr>
              <p:cNvPr id="38" name="Рисунок 37">
                <a:extLst>
                  <a:ext uri="{FF2B5EF4-FFF2-40B4-BE49-F238E27FC236}">
                    <a16:creationId xmlns:a16="http://schemas.microsoft.com/office/drawing/2014/main" id="{3F020739-0847-4F46-B537-C6147B81D6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320" b="10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937" r="34099"/>
              <a:stretch/>
            </p:blipFill>
            <p:spPr>
              <a:xfrm>
                <a:off x="6170532" y="3766800"/>
                <a:ext cx="1357426" cy="3600473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39F22E6-3DE6-4499-9C31-661581137B3B}"/>
              </a:ext>
            </a:extLst>
          </p:cNvPr>
          <p:cNvSpPr txBox="1"/>
          <p:nvPr/>
        </p:nvSpPr>
        <p:spPr>
          <a:xfrm>
            <a:off x="756600" y="997919"/>
            <a:ext cx="3496299" cy="433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" marR="5080">
              <a:lnSpc>
                <a:spcPct val="156300"/>
              </a:lnSpc>
              <a:spcBef>
                <a:spcPts val="100"/>
              </a:spcBef>
            </a:pPr>
            <a:r>
              <a:rPr lang="ru-RU" sz="1600" kern="0" spc="-50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ситуациях, когда нужно</a:t>
            </a: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A1613BA-8BFA-4FEF-A9F1-7D549724B2AB}"/>
              </a:ext>
            </a:extLst>
          </p:cNvPr>
          <p:cNvGrpSpPr/>
          <p:nvPr/>
        </p:nvGrpSpPr>
        <p:grpSpPr>
          <a:xfrm>
            <a:off x="796599" y="3018766"/>
            <a:ext cx="3074623" cy="896579"/>
            <a:chOff x="-58508" y="2919742"/>
            <a:chExt cx="4176167" cy="107986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E626DFC-DAB0-479C-AB81-EE04C2EAB623}"/>
                </a:ext>
              </a:extLst>
            </p:cNvPr>
            <p:cNvSpPr txBox="1"/>
            <p:nvPr/>
          </p:nvSpPr>
          <p:spPr>
            <a:xfrm>
              <a:off x="-58508" y="2919742"/>
              <a:ext cx="4158518" cy="7784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solidFill>
                    <a:srgbClr val="01459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привлечь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EAF0091-80EF-4196-A0E4-7975BC3AA0E1}"/>
                </a:ext>
              </a:extLst>
            </p:cNvPr>
            <p:cNvSpPr txBox="1"/>
            <p:nvPr/>
          </p:nvSpPr>
          <p:spPr>
            <a:xfrm>
              <a:off x="-45789" y="3628914"/>
              <a:ext cx="4163448" cy="3706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внимание к товару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E172727B-376B-4E70-AE8D-66948AEC4F5B}"/>
              </a:ext>
            </a:extLst>
          </p:cNvPr>
          <p:cNvGrpSpPr/>
          <p:nvPr/>
        </p:nvGrpSpPr>
        <p:grpSpPr>
          <a:xfrm>
            <a:off x="796599" y="4368026"/>
            <a:ext cx="3668542" cy="896583"/>
            <a:chOff x="-58508" y="2718486"/>
            <a:chExt cx="4176167" cy="107987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303974A-09E0-4E04-AFE1-9EBAC4CC8F35}"/>
                </a:ext>
              </a:extLst>
            </p:cNvPr>
            <p:cNvSpPr txBox="1"/>
            <p:nvPr/>
          </p:nvSpPr>
          <p:spPr>
            <a:xfrm>
              <a:off x="-58508" y="2718486"/>
              <a:ext cx="4158517" cy="7784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solidFill>
                    <a:srgbClr val="01459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регулярно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275DBC3-713D-46EE-80F9-C80983B9DA17}"/>
                </a:ext>
              </a:extLst>
            </p:cNvPr>
            <p:cNvSpPr txBox="1"/>
            <p:nvPr/>
          </p:nvSpPr>
          <p:spPr>
            <a:xfrm>
              <a:off x="-45789" y="3427663"/>
              <a:ext cx="4163448" cy="3706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менять информацию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5C63F5C-CAA3-045F-62C6-EEF95D2944BC}"/>
              </a:ext>
            </a:extLst>
          </p:cNvPr>
          <p:cNvGrpSpPr/>
          <p:nvPr/>
        </p:nvGrpSpPr>
        <p:grpSpPr>
          <a:xfrm>
            <a:off x="837497" y="6215072"/>
            <a:ext cx="10517006" cy="244865"/>
            <a:chOff x="832181" y="6287049"/>
            <a:chExt cx="10517006" cy="244865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CD9C96CE-6C84-1612-7B6A-0C45E1384752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5" name="object 4">
                <a:extLst>
                  <a:ext uri="{FF2B5EF4-FFF2-40B4-BE49-F238E27FC236}">
                    <a16:creationId xmlns:a16="http://schemas.microsoft.com/office/drawing/2014/main" id="{C5424214-6ED6-AAB4-A755-CC4A684EF933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6" name="Text Box 2">
                <a:hlinkClick r:id="rId2"/>
                <a:extLst>
                  <a:ext uri="{FF2B5EF4-FFF2-40B4-BE49-F238E27FC236}">
                    <a16:creationId xmlns:a16="http://schemas.microsoft.com/office/drawing/2014/main" id="{87A98E43-6255-7FE2-47AD-0CD987122FB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7" name="Text Box 2">
                <a:extLst>
                  <a:ext uri="{FF2B5EF4-FFF2-40B4-BE49-F238E27FC236}">
                    <a16:creationId xmlns:a16="http://schemas.microsoft.com/office/drawing/2014/main" id="{426AC552-9BEF-45CC-479C-F982409F347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6EF285A7-6A8A-6AA0-9E6C-24C670E9C0E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2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285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Применение стоек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INFOSTAND-XL 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4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6772275" y="587237"/>
            <a:ext cx="541972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4B789EA-75BB-4B70-B6C6-19CA30400A81}"/>
              </a:ext>
            </a:extLst>
          </p:cNvPr>
          <p:cNvSpPr txBox="1">
            <a:spLocks/>
          </p:cNvSpPr>
          <p:nvPr/>
        </p:nvSpPr>
        <p:spPr>
          <a:xfrm>
            <a:off x="7702378" y="1962166"/>
            <a:ext cx="40613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014592"/>
                </a:solidFill>
                <a:latin typeface="Gotham Pro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Вариативность</a:t>
            </a:r>
            <a:r>
              <a:rPr 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комплектации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7C3CFE1-69D2-4FCF-AB48-7EC726C56BE8}"/>
              </a:ext>
            </a:extLst>
          </p:cNvPr>
          <p:cNvSpPr txBox="1">
            <a:spLocks/>
          </p:cNvSpPr>
          <p:nvPr/>
        </p:nvSpPr>
        <p:spPr>
          <a:xfrm>
            <a:off x="7726758" y="4790555"/>
            <a:ext cx="3852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014592"/>
                </a:solidFill>
                <a:latin typeface="Gotham Pro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Возможность использования</a:t>
            </a:r>
          </a:p>
          <a:p>
            <a:r>
              <a:rPr lang="ru-R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двусторонних печатных вставок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29263A9-6115-4337-95A5-4318E15251BF}"/>
              </a:ext>
            </a:extLst>
          </p:cNvPr>
          <p:cNvSpPr txBox="1">
            <a:spLocks/>
          </p:cNvSpPr>
          <p:nvPr/>
        </p:nvSpPr>
        <p:spPr>
          <a:xfrm>
            <a:off x="7708899" y="2568302"/>
            <a:ext cx="40941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014592"/>
                </a:solidFill>
                <a:latin typeface="Gotham Pro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Простая сборка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2BCC9C5-2CFD-4FD3-889E-5211056053E7}"/>
              </a:ext>
            </a:extLst>
          </p:cNvPr>
          <p:cNvSpPr txBox="1">
            <a:spLocks/>
          </p:cNvSpPr>
          <p:nvPr/>
        </p:nvSpPr>
        <p:spPr>
          <a:xfrm>
            <a:off x="7726759" y="1236448"/>
            <a:ext cx="40221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200">
                <a:solidFill>
                  <a:srgbClr val="014592"/>
                </a:solidFill>
                <a:latin typeface="Gotham Pro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Заметность информации рядом с товаром  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0710DC8-6C2C-4A1F-BEE3-A4CFB4230F60}"/>
              </a:ext>
            </a:extLst>
          </p:cNvPr>
          <p:cNvSpPr txBox="1">
            <a:spLocks/>
          </p:cNvSpPr>
          <p:nvPr/>
        </p:nvSpPr>
        <p:spPr>
          <a:xfrm>
            <a:off x="7726759" y="3888448"/>
            <a:ext cx="3852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014592"/>
                </a:solidFill>
                <a:latin typeface="Gotham Pro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Возможность регулирования высоты</a:t>
            </a:r>
          </a:p>
          <a:p>
            <a:r>
              <a:rPr lang="ru-R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 телескопических стоек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8B7C3A7C-1297-403B-ABDF-D991EB377DFD}"/>
              </a:ext>
            </a:extLst>
          </p:cNvPr>
          <p:cNvSpPr txBox="1">
            <a:spLocks/>
          </p:cNvSpPr>
          <p:nvPr/>
        </p:nvSpPr>
        <p:spPr>
          <a:xfrm>
            <a:off x="7699876" y="3284767"/>
            <a:ext cx="38526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014592"/>
                </a:solidFill>
                <a:latin typeface="Gotham Pro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Мобильность конструкции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4023A92-D295-468F-B2ED-A9AF728B0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81" y="710709"/>
            <a:ext cx="5620757" cy="4914559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32DA6AF-E624-4216-96AD-47D3ED535574}"/>
              </a:ext>
            </a:extLst>
          </p:cNvPr>
          <p:cNvGrpSpPr/>
          <p:nvPr/>
        </p:nvGrpSpPr>
        <p:grpSpPr>
          <a:xfrm>
            <a:off x="7133830" y="1232171"/>
            <a:ext cx="347441" cy="348797"/>
            <a:chOff x="3337099" y="2338784"/>
            <a:chExt cx="432049" cy="433735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68B7A206-C12E-494B-BA09-912906C6DC84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19" name="Рисунок 18" descr="Флажок со сплошной заливкой">
              <a:extLst>
                <a:ext uri="{FF2B5EF4-FFF2-40B4-BE49-F238E27FC236}">
                  <a16:creationId xmlns:a16="http://schemas.microsoft.com/office/drawing/2014/main" id="{BD9B5B7E-DB13-4C5A-AE46-46E474002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9B075ED8-30BC-4307-829B-64D589FB593A}"/>
              </a:ext>
            </a:extLst>
          </p:cNvPr>
          <p:cNvGrpSpPr/>
          <p:nvPr/>
        </p:nvGrpSpPr>
        <p:grpSpPr>
          <a:xfrm>
            <a:off x="7133830" y="1895196"/>
            <a:ext cx="347441" cy="348797"/>
            <a:chOff x="3337099" y="2338784"/>
            <a:chExt cx="432049" cy="433735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3C3D9AAE-3D12-40CD-8C86-C38837EFE1A5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22" name="Рисунок 21" descr="Флажок со сплошной заливкой">
              <a:extLst>
                <a:ext uri="{FF2B5EF4-FFF2-40B4-BE49-F238E27FC236}">
                  <a16:creationId xmlns:a16="http://schemas.microsoft.com/office/drawing/2014/main" id="{A7E084E0-3666-4218-9B14-B59675E2E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FFAEBE6-C4BD-4357-87D1-1D3239474A3D}"/>
              </a:ext>
            </a:extLst>
          </p:cNvPr>
          <p:cNvGrpSpPr/>
          <p:nvPr/>
        </p:nvGrpSpPr>
        <p:grpSpPr>
          <a:xfrm>
            <a:off x="7133830" y="2508951"/>
            <a:ext cx="347441" cy="348797"/>
            <a:chOff x="3337099" y="2338784"/>
            <a:chExt cx="432049" cy="433735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46462216-588B-4F3B-B5C6-41CB5905D6A2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25" name="Рисунок 24" descr="Флажок со сплошной заливкой">
              <a:extLst>
                <a:ext uri="{FF2B5EF4-FFF2-40B4-BE49-F238E27FC236}">
                  <a16:creationId xmlns:a16="http://schemas.microsoft.com/office/drawing/2014/main" id="{2BDA173E-1A1E-4BC9-ABB3-B16E3C3B6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65456CA8-9B8B-4840-B476-910B2BCAAE87}"/>
              </a:ext>
            </a:extLst>
          </p:cNvPr>
          <p:cNvGrpSpPr/>
          <p:nvPr/>
        </p:nvGrpSpPr>
        <p:grpSpPr>
          <a:xfrm>
            <a:off x="7133830" y="3216374"/>
            <a:ext cx="347441" cy="348797"/>
            <a:chOff x="3337099" y="2338784"/>
            <a:chExt cx="432049" cy="433735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41BAA3AE-0123-4FBA-BAAC-72AFC030F46D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28" name="Рисунок 27" descr="Флажок со сплошной заливкой">
              <a:extLst>
                <a:ext uri="{FF2B5EF4-FFF2-40B4-BE49-F238E27FC236}">
                  <a16:creationId xmlns:a16="http://schemas.microsoft.com/office/drawing/2014/main" id="{E5CBAD93-E733-4597-AF0C-0D21CF8AA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292200B-A924-4E98-99B7-928FEE0ABD88}"/>
              </a:ext>
            </a:extLst>
          </p:cNvPr>
          <p:cNvGrpSpPr/>
          <p:nvPr/>
        </p:nvGrpSpPr>
        <p:grpSpPr>
          <a:xfrm>
            <a:off x="7133830" y="3849259"/>
            <a:ext cx="347441" cy="348797"/>
            <a:chOff x="3337099" y="2338784"/>
            <a:chExt cx="432049" cy="433735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282AF8A1-F4E3-4481-B011-482842052743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31" name="Рисунок 30" descr="Флажок со сплошной заливкой">
              <a:extLst>
                <a:ext uri="{FF2B5EF4-FFF2-40B4-BE49-F238E27FC236}">
                  <a16:creationId xmlns:a16="http://schemas.microsoft.com/office/drawing/2014/main" id="{FC438824-7302-4B55-AA1F-81D588244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09A9406-A031-44F0-B004-698C4CA4DD3E}"/>
              </a:ext>
            </a:extLst>
          </p:cNvPr>
          <p:cNvGrpSpPr/>
          <p:nvPr/>
        </p:nvGrpSpPr>
        <p:grpSpPr>
          <a:xfrm>
            <a:off x="7133830" y="4790554"/>
            <a:ext cx="347441" cy="348797"/>
            <a:chOff x="3337099" y="2338784"/>
            <a:chExt cx="432049" cy="433735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6323C03E-E325-4478-984F-4C703F717E07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34" name="Рисунок 33" descr="Флажок со сплошной заливкой">
              <a:extLst>
                <a:ext uri="{FF2B5EF4-FFF2-40B4-BE49-F238E27FC236}">
                  <a16:creationId xmlns:a16="http://schemas.microsoft.com/office/drawing/2014/main" id="{1B68FB3B-34A0-4F9C-8799-0D8591CCD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C3E7928-FDFB-6ED8-D7F4-CF082998C9C1}"/>
              </a:ext>
            </a:extLst>
          </p:cNvPr>
          <p:cNvGrpSpPr/>
          <p:nvPr/>
        </p:nvGrpSpPr>
        <p:grpSpPr>
          <a:xfrm>
            <a:off x="837497" y="6244178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42BA9EBD-A635-5A04-E016-C4340A30E0FC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36" name="object 4">
                <a:extLst>
                  <a:ext uri="{FF2B5EF4-FFF2-40B4-BE49-F238E27FC236}">
                    <a16:creationId xmlns:a16="http://schemas.microsoft.com/office/drawing/2014/main" id="{156340CC-CE17-35BE-1F6C-900F35355235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37" name="Text Box 2">
                <a:hlinkClick r:id="rId2"/>
                <a:extLst>
                  <a:ext uri="{FF2B5EF4-FFF2-40B4-BE49-F238E27FC236}">
                    <a16:creationId xmlns:a16="http://schemas.microsoft.com/office/drawing/2014/main" id="{2DE461CD-5C77-59AA-DDE3-99C00F6F334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38" name="Text Box 2">
                <a:extLst>
                  <a:ext uri="{FF2B5EF4-FFF2-40B4-BE49-F238E27FC236}">
                    <a16:creationId xmlns:a16="http://schemas.microsoft.com/office/drawing/2014/main" id="{BF51ED10-CD72-BA8D-F4DA-C78B66AEAA7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35" name="Text Box 2">
              <a:extLst>
                <a:ext uri="{FF2B5EF4-FFF2-40B4-BE49-F238E27FC236}">
                  <a16:creationId xmlns:a16="http://schemas.microsoft.com/office/drawing/2014/main" id="{8F4C97F5-3734-51DA-30F5-9C1A42BCA8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309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Применение стоек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INFOSTAND-XL 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5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6715125" y="587237"/>
            <a:ext cx="547687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01195A-D1CB-49DD-AB26-EAA013BC13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 t="157" r="373" b="-232"/>
          <a:stretch/>
        </p:blipFill>
        <p:spPr>
          <a:xfrm>
            <a:off x="930735" y="1544446"/>
            <a:ext cx="5035771" cy="43215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Google Shape;272;g299ec2724b3_0_288">
            <a:extLst>
              <a:ext uri="{FF2B5EF4-FFF2-40B4-BE49-F238E27FC236}">
                <a16:creationId xmlns:a16="http://schemas.microsoft.com/office/drawing/2014/main" id="{73A7D8A7-7D9D-4ACC-B981-402ADB7635D0}"/>
              </a:ext>
            </a:extLst>
          </p:cNvPr>
          <p:cNvSpPr txBox="1"/>
          <p:nvPr/>
        </p:nvSpPr>
        <p:spPr>
          <a:xfrm>
            <a:off x="864751" y="991992"/>
            <a:ext cx="5209694" cy="28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75" rIns="0" bIns="0" anchor="t" anchorCtr="0">
            <a:spAutoFit/>
          </a:bodyPr>
          <a:lstStyle/>
          <a:p>
            <a:pPr marL="18670" algn="ctr">
              <a:buClr>
                <a:srgbClr val="000000"/>
              </a:buClr>
              <a:buSzPts val="2200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Размещение рядом с </a:t>
            </a:r>
            <a:r>
              <a:rPr lang="ru-RU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паллетной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выкладкой</a:t>
            </a:r>
            <a:endParaRPr lang="ru-RU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B92BF2-DF16-4435-BF39-7EBC85B6DC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"/>
          <a:stretch/>
        </p:blipFill>
        <p:spPr>
          <a:xfrm>
            <a:off x="6421709" y="1538115"/>
            <a:ext cx="4927478" cy="43319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Google Shape;272;g299ec2724b3_0_288">
            <a:extLst>
              <a:ext uri="{FF2B5EF4-FFF2-40B4-BE49-F238E27FC236}">
                <a16:creationId xmlns:a16="http://schemas.microsoft.com/office/drawing/2014/main" id="{4D311F53-A541-4FE9-98CE-7E4D525C2606}"/>
              </a:ext>
            </a:extLst>
          </p:cNvPr>
          <p:cNvSpPr txBox="1"/>
          <p:nvPr/>
        </p:nvSpPr>
        <p:spPr>
          <a:xfrm>
            <a:off x="6280595" y="806975"/>
            <a:ext cx="5209705" cy="56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75" rIns="0" bIns="0" anchor="t" anchorCtr="0">
            <a:spAutoFit/>
          </a:bodyPr>
          <a:lstStyle/>
          <a:p>
            <a:pPr marL="18670" algn="ctr">
              <a:buClr>
                <a:srgbClr val="000000"/>
              </a:buClr>
              <a:buSzPts val="2200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Привлечение внимания покупателей </a:t>
            </a:r>
          </a:p>
          <a:p>
            <a:pPr marL="18670" algn="ctr">
              <a:buClr>
                <a:srgbClr val="000000"/>
              </a:buClr>
              <a:buSzPts val="2200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к товару и акции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DECA1C3-A880-54FF-77C0-45918982B07A}"/>
              </a:ext>
            </a:extLst>
          </p:cNvPr>
          <p:cNvGrpSpPr/>
          <p:nvPr/>
        </p:nvGrpSpPr>
        <p:grpSpPr>
          <a:xfrm>
            <a:off x="815942" y="6207263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A608AB87-7BD3-5098-98CC-597D53266703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5" name="object 4">
                <a:extLst>
                  <a:ext uri="{FF2B5EF4-FFF2-40B4-BE49-F238E27FC236}">
                    <a16:creationId xmlns:a16="http://schemas.microsoft.com/office/drawing/2014/main" id="{A28B5386-71E7-4C3E-90A9-AA1D7BBCCE3A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6" name="Text Box 2">
                <a:hlinkClick r:id="rId2"/>
                <a:extLst>
                  <a:ext uri="{FF2B5EF4-FFF2-40B4-BE49-F238E27FC236}">
                    <a16:creationId xmlns:a16="http://schemas.microsoft.com/office/drawing/2014/main" id="{AA901935-117E-122E-EAA6-F8F03A26B07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7" name="Text Box 2">
                <a:extLst>
                  <a:ext uri="{FF2B5EF4-FFF2-40B4-BE49-F238E27FC236}">
                    <a16:creationId xmlns:a16="http://schemas.microsoft.com/office/drawing/2014/main" id="{7ED3E74D-F697-168B-B4B2-2A04391BBAB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A3921898-9AC0-525F-B787-B3B3E48B98D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8390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Применение стоек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INFOSTAND-XL 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6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6715125" y="587237"/>
            <a:ext cx="547687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Google Shape;272;g299ec2724b3_0_288">
            <a:extLst>
              <a:ext uri="{FF2B5EF4-FFF2-40B4-BE49-F238E27FC236}">
                <a16:creationId xmlns:a16="http://schemas.microsoft.com/office/drawing/2014/main" id="{770604E3-D6DE-4496-9D51-1700103C0909}"/>
              </a:ext>
            </a:extLst>
          </p:cNvPr>
          <p:cNvSpPr txBox="1"/>
          <p:nvPr/>
        </p:nvSpPr>
        <p:spPr>
          <a:xfrm>
            <a:off x="431660" y="1008113"/>
            <a:ext cx="5378410" cy="28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75" rIns="0" bIns="0" anchor="t" anchorCtr="0">
            <a:spAutoFit/>
          </a:bodyPr>
          <a:lstStyle/>
          <a:p>
            <a:pPr marL="18670" algn="ctr">
              <a:buClr>
                <a:srgbClr val="000000"/>
              </a:buClr>
              <a:buSzPts val="2200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Размещение цен рядом с крупным товаром</a:t>
            </a:r>
            <a:endParaRPr lang="ru-RU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10" name="Google Shape;272;g299ec2724b3_0_288">
            <a:extLst>
              <a:ext uri="{FF2B5EF4-FFF2-40B4-BE49-F238E27FC236}">
                <a16:creationId xmlns:a16="http://schemas.microsoft.com/office/drawing/2014/main" id="{839393B4-D2FB-487D-87FA-2E8C47341F8C}"/>
              </a:ext>
            </a:extLst>
          </p:cNvPr>
          <p:cNvSpPr txBox="1"/>
          <p:nvPr/>
        </p:nvSpPr>
        <p:spPr>
          <a:xfrm>
            <a:off x="6088398" y="988082"/>
            <a:ext cx="5378410" cy="28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75" rIns="0" bIns="0" anchor="t" anchorCtr="0">
            <a:spAutoFit/>
          </a:bodyPr>
          <a:lstStyle/>
          <a:p>
            <a:pPr marL="18670" algn="ctr">
              <a:buClr>
                <a:srgbClr val="000000"/>
              </a:buClr>
              <a:buSzPts val="2200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Размещение цен рядом с крупным товаром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EE8AC0-E952-4DF0-B881-828D8374F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86" y="1536440"/>
            <a:ext cx="4496792" cy="43468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Рисунок 11" descr="Изображение выглядит как текст, сцена, магазин, рынок&#10;&#10;Автоматически созданное описание">
            <a:extLst>
              <a:ext uri="{FF2B5EF4-FFF2-40B4-BE49-F238E27FC236}">
                <a16:creationId xmlns:a16="http://schemas.microsoft.com/office/drawing/2014/main" id="{5E191390-910C-436E-B3C8-D3191CB04A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09" y="1516245"/>
            <a:ext cx="4937789" cy="4317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34EF0A9-EBBC-2CCE-B3F3-4E03894CBCBA}"/>
              </a:ext>
            </a:extLst>
          </p:cNvPr>
          <p:cNvGrpSpPr/>
          <p:nvPr/>
        </p:nvGrpSpPr>
        <p:grpSpPr>
          <a:xfrm>
            <a:off x="837497" y="6215072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F10CD3E2-C138-6BA2-63DD-67E52774CD99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5" name="object 4">
                <a:extLst>
                  <a:ext uri="{FF2B5EF4-FFF2-40B4-BE49-F238E27FC236}">
                    <a16:creationId xmlns:a16="http://schemas.microsoft.com/office/drawing/2014/main" id="{A4C2F274-49A4-11DC-CC52-1E3598C34404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6" name="Text Box 2">
                <a:hlinkClick r:id="rId2"/>
                <a:extLst>
                  <a:ext uri="{FF2B5EF4-FFF2-40B4-BE49-F238E27FC236}">
                    <a16:creationId xmlns:a16="http://schemas.microsoft.com/office/drawing/2014/main" id="{C3EFA602-21F9-18B0-EAAD-847F402D451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7" name="Text Box 2">
                <a:extLst>
                  <a:ext uri="{FF2B5EF4-FFF2-40B4-BE49-F238E27FC236}">
                    <a16:creationId xmlns:a16="http://schemas.microsoft.com/office/drawing/2014/main" id="{F9FE5252-6B44-FF5D-00A9-B129C8E86E2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F5474C8E-D266-4061-8EE3-851C5CABD2A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866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Применение стоек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INFOSTAND-XL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218109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7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6716805" y="587237"/>
            <a:ext cx="547519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BE405B-88F8-4329-9FCF-A30473D7FF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6" r="34385"/>
          <a:stretch/>
        </p:blipFill>
        <p:spPr>
          <a:xfrm>
            <a:off x="1590612" y="1461372"/>
            <a:ext cx="1131082" cy="36724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38755A-931B-4B12-AD61-8216753620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9" r="25065"/>
          <a:stretch/>
        </p:blipFill>
        <p:spPr>
          <a:xfrm>
            <a:off x="3083988" y="1382023"/>
            <a:ext cx="1872720" cy="382848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745088D-20C0-4CBF-82EC-2EA745E716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5" r="31366"/>
          <a:stretch/>
        </p:blipFill>
        <p:spPr>
          <a:xfrm>
            <a:off x="260896" y="1663436"/>
            <a:ext cx="1251289" cy="3559024"/>
          </a:xfrm>
          <a:prstGeom prst="rect">
            <a:avLst/>
          </a:prstGeom>
        </p:spPr>
      </p:pic>
      <p:sp>
        <p:nvSpPr>
          <p:cNvPr id="14" name="Подзаголовок 44">
            <a:extLst>
              <a:ext uri="{FF2B5EF4-FFF2-40B4-BE49-F238E27FC236}">
                <a16:creationId xmlns:a16="http://schemas.microsoft.com/office/drawing/2014/main" id="{2BEB1001-CE79-4EC8-B6D2-E673B33A8F9D}"/>
              </a:ext>
            </a:extLst>
          </p:cNvPr>
          <p:cNvSpPr txBox="1">
            <a:spLocks/>
          </p:cNvSpPr>
          <p:nvPr/>
        </p:nvSpPr>
        <p:spPr>
          <a:xfrm>
            <a:off x="-17552" y="5464647"/>
            <a:ext cx="154989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200">
                <a:solidFill>
                  <a:srgbClr val="014592"/>
                </a:solidFill>
                <a:latin typeface="Gotham Pro"/>
                <a:cs typeface="Gotham Pro"/>
              </a:defRPr>
            </a:lvl1pPr>
            <a:lvl2pPr marL="847334" indent="-32589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0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2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898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3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0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06" indent="-260718" algn="l" defTabSz="10428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INFOSTAND-</a:t>
            </a:r>
            <a:endParaRPr lang="ru-RU" sz="10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XL</a:t>
            </a:r>
            <a:r>
              <a:rPr lang="ru-RU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A3</a:t>
            </a:r>
            <a:endParaRPr lang="ru-RU" sz="10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Подзаголовок 44">
            <a:extLst>
              <a:ext uri="{FF2B5EF4-FFF2-40B4-BE49-F238E27FC236}">
                <a16:creationId xmlns:a16="http://schemas.microsoft.com/office/drawing/2014/main" id="{F5A895CE-BFD7-4B2F-9095-FD68F78A037A}"/>
              </a:ext>
            </a:extLst>
          </p:cNvPr>
          <p:cNvSpPr txBox="1">
            <a:spLocks/>
          </p:cNvSpPr>
          <p:nvPr/>
        </p:nvSpPr>
        <p:spPr>
          <a:xfrm>
            <a:off x="1710909" y="5473328"/>
            <a:ext cx="116411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rgbClr val="014592"/>
                </a:solidFill>
                <a:latin typeface="Gotham Pro"/>
                <a:cs typeface="Gotham Pro"/>
              </a:defRPr>
            </a:lvl1pPr>
            <a:lvl2pPr marL="847334" indent="-325898" defTabSz="1042872">
              <a:spcBef>
                <a:spcPct val="20000"/>
              </a:spcBef>
              <a:buFont typeface="Arial" panose="020B0604020202020204" pitchFamily="34" charset="0"/>
              <a:buChar char="–"/>
              <a:defRPr sz="3200"/>
            </a:lvl2pPr>
            <a:lvl3pPr marL="1303590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700"/>
            </a:lvl3pPr>
            <a:lvl4pPr marL="1825026" indent="-260718" defTabSz="1042872">
              <a:spcBef>
                <a:spcPct val="20000"/>
              </a:spcBef>
              <a:buFont typeface="Arial" panose="020B0604020202020204" pitchFamily="34" charset="0"/>
              <a:buChar char="–"/>
              <a:defRPr sz="2300"/>
            </a:lvl4pPr>
            <a:lvl5pPr marL="2346462" indent="-260718" defTabSz="1042872">
              <a:spcBef>
                <a:spcPct val="20000"/>
              </a:spcBef>
              <a:buFont typeface="Arial" panose="020B0604020202020204" pitchFamily="34" charset="0"/>
              <a:buChar char="»"/>
              <a:defRPr sz="2300"/>
            </a:lvl5pPr>
            <a:lvl6pPr marL="2867898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6pPr>
            <a:lvl7pPr marL="3389333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7pPr>
            <a:lvl8pPr marL="3910770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8pPr>
            <a:lvl9pPr marL="4432206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9pPr>
          </a:lstStyle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INFOSTAND-XL-T</a:t>
            </a:r>
            <a:endParaRPr lang="ru-RU" sz="10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A3</a:t>
            </a:r>
          </a:p>
        </p:txBody>
      </p:sp>
      <p:sp>
        <p:nvSpPr>
          <p:cNvPr id="16" name="Подзаголовок 44">
            <a:extLst>
              <a:ext uri="{FF2B5EF4-FFF2-40B4-BE49-F238E27FC236}">
                <a16:creationId xmlns:a16="http://schemas.microsoft.com/office/drawing/2014/main" id="{2C6C9CA2-3CA4-4C15-AF28-BAB1A35389A2}"/>
              </a:ext>
            </a:extLst>
          </p:cNvPr>
          <p:cNvSpPr txBox="1">
            <a:spLocks/>
          </p:cNvSpPr>
          <p:nvPr/>
        </p:nvSpPr>
        <p:spPr>
          <a:xfrm>
            <a:off x="5309570" y="5467364"/>
            <a:ext cx="12307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rgbClr val="014592"/>
                </a:solidFill>
                <a:latin typeface="Gotham Pro"/>
                <a:cs typeface="Gotham Pro"/>
              </a:defRPr>
            </a:lvl1pPr>
            <a:lvl2pPr marL="847334" indent="-325898" defTabSz="1042872">
              <a:spcBef>
                <a:spcPct val="20000"/>
              </a:spcBef>
              <a:buFont typeface="Arial" panose="020B0604020202020204" pitchFamily="34" charset="0"/>
              <a:buChar char="–"/>
              <a:defRPr sz="3200"/>
            </a:lvl2pPr>
            <a:lvl3pPr marL="1303590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700"/>
            </a:lvl3pPr>
            <a:lvl4pPr marL="1825026" indent="-260718" defTabSz="1042872">
              <a:spcBef>
                <a:spcPct val="20000"/>
              </a:spcBef>
              <a:buFont typeface="Arial" panose="020B0604020202020204" pitchFamily="34" charset="0"/>
              <a:buChar char="–"/>
              <a:defRPr sz="2300"/>
            </a:lvl4pPr>
            <a:lvl5pPr marL="2346462" indent="-260718" defTabSz="1042872">
              <a:spcBef>
                <a:spcPct val="20000"/>
              </a:spcBef>
              <a:buFont typeface="Arial" panose="020B0604020202020204" pitchFamily="34" charset="0"/>
              <a:buChar char="»"/>
              <a:defRPr sz="2300"/>
            </a:lvl5pPr>
            <a:lvl6pPr marL="2867898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6pPr>
            <a:lvl7pPr marL="3389333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7pPr>
            <a:lvl8pPr marL="3910770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8pPr>
            <a:lvl9pPr marL="4432206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9pPr>
          </a:lstStyle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INFOSTAND-XL</a:t>
            </a:r>
          </a:p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A2</a:t>
            </a:r>
            <a:endParaRPr lang="ru-RU" sz="10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Подзаголовок 44">
            <a:extLst>
              <a:ext uri="{FF2B5EF4-FFF2-40B4-BE49-F238E27FC236}">
                <a16:creationId xmlns:a16="http://schemas.microsoft.com/office/drawing/2014/main" id="{19AFC78F-224A-447B-A09E-2F81BB360417}"/>
              </a:ext>
            </a:extLst>
          </p:cNvPr>
          <p:cNvSpPr txBox="1">
            <a:spLocks/>
          </p:cNvSpPr>
          <p:nvPr/>
        </p:nvSpPr>
        <p:spPr>
          <a:xfrm>
            <a:off x="6978734" y="5467364"/>
            <a:ext cx="12307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rgbClr val="014592"/>
                </a:solidFill>
                <a:latin typeface="Gotham Pro"/>
                <a:cs typeface="Gotham Pro"/>
              </a:defRPr>
            </a:lvl1pPr>
            <a:lvl2pPr marL="847334" indent="-325898" defTabSz="1042872">
              <a:spcBef>
                <a:spcPct val="20000"/>
              </a:spcBef>
              <a:buFont typeface="Arial" panose="020B0604020202020204" pitchFamily="34" charset="0"/>
              <a:buChar char="–"/>
              <a:defRPr sz="3200"/>
            </a:lvl2pPr>
            <a:lvl3pPr marL="1303590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700"/>
            </a:lvl3pPr>
            <a:lvl4pPr marL="1825026" indent="-260718" defTabSz="1042872">
              <a:spcBef>
                <a:spcPct val="20000"/>
              </a:spcBef>
              <a:buFont typeface="Arial" panose="020B0604020202020204" pitchFamily="34" charset="0"/>
              <a:buChar char="–"/>
              <a:defRPr sz="2300"/>
            </a:lvl4pPr>
            <a:lvl5pPr marL="2346462" indent="-260718" defTabSz="1042872">
              <a:spcBef>
                <a:spcPct val="20000"/>
              </a:spcBef>
              <a:buFont typeface="Arial" panose="020B0604020202020204" pitchFamily="34" charset="0"/>
              <a:buChar char="»"/>
              <a:defRPr sz="2300"/>
            </a:lvl5pPr>
            <a:lvl6pPr marL="2867898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6pPr>
            <a:lvl7pPr marL="3389333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7pPr>
            <a:lvl8pPr marL="3910770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8pPr>
            <a:lvl9pPr marL="4432206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9pPr>
          </a:lstStyle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INFOSTAND-XL</a:t>
            </a:r>
          </a:p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A2</a:t>
            </a:r>
            <a:r>
              <a:rPr lang="ru-RU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endParaRPr lang="ru-RU" sz="10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Подзаголовок 44">
            <a:extLst>
              <a:ext uri="{FF2B5EF4-FFF2-40B4-BE49-F238E27FC236}">
                <a16:creationId xmlns:a16="http://schemas.microsoft.com/office/drawing/2014/main" id="{65D56924-480D-4A94-94F7-51B578C788C4}"/>
              </a:ext>
            </a:extLst>
          </p:cNvPr>
          <p:cNvSpPr txBox="1">
            <a:spLocks/>
          </p:cNvSpPr>
          <p:nvPr/>
        </p:nvSpPr>
        <p:spPr>
          <a:xfrm>
            <a:off x="8986757" y="5474461"/>
            <a:ext cx="12307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rgbClr val="014592"/>
                </a:solidFill>
                <a:latin typeface="Gotham Pro"/>
                <a:cs typeface="Gotham Pro"/>
              </a:defRPr>
            </a:lvl1pPr>
            <a:lvl2pPr marL="847334" indent="-325898" defTabSz="1042872">
              <a:spcBef>
                <a:spcPct val="20000"/>
              </a:spcBef>
              <a:buFont typeface="Arial" panose="020B0604020202020204" pitchFamily="34" charset="0"/>
              <a:buChar char="–"/>
              <a:defRPr sz="3200"/>
            </a:lvl2pPr>
            <a:lvl3pPr marL="1303590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700"/>
            </a:lvl3pPr>
            <a:lvl4pPr marL="1825026" indent="-260718" defTabSz="1042872">
              <a:spcBef>
                <a:spcPct val="20000"/>
              </a:spcBef>
              <a:buFont typeface="Arial" panose="020B0604020202020204" pitchFamily="34" charset="0"/>
              <a:buChar char="–"/>
              <a:defRPr sz="2300"/>
            </a:lvl4pPr>
            <a:lvl5pPr marL="2346462" indent="-260718" defTabSz="1042872">
              <a:spcBef>
                <a:spcPct val="20000"/>
              </a:spcBef>
              <a:buFont typeface="Arial" panose="020B0604020202020204" pitchFamily="34" charset="0"/>
              <a:buChar char="»"/>
              <a:defRPr sz="2300"/>
            </a:lvl5pPr>
            <a:lvl6pPr marL="2867898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6pPr>
            <a:lvl7pPr marL="3389333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7pPr>
            <a:lvl8pPr marL="3910770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8pPr>
            <a:lvl9pPr marL="4432206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9pPr>
          </a:lstStyle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INFOSTAND-XL</a:t>
            </a:r>
          </a:p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A1</a:t>
            </a:r>
            <a:endParaRPr lang="ru-RU" sz="10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Подзаголовок 44">
            <a:extLst>
              <a:ext uri="{FF2B5EF4-FFF2-40B4-BE49-F238E27FC236}">
                <a16:creationId xmlns:a16="http://schemas.microsoft.com/office/drawing/2014/main" id="{78CBEB5F-DC35-4CA9-AB05-C0525B741824}"/>
              </a:ext>
            </a:extLst>
          </p:cNvPr>
          <p:cNvSpPr txBox="1">
            <a:spLocks/>
          </p:cNvSpPr>
          <p:nvPr/>
        </p:nvSpPr>
        <p:spPr>
          <a:xfrm>
            <a:off x="10917851" y="5463817"/>
            <a:ext cx="12307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rgbClr val="014592"/>
                </a:solidFill>
                <a:latin typeface="Gotham Pro"/>
                <a:cs typeface="Gotham Pro"/>
              </a:defRPr>
            </a:lvl1pPr>
            <a:lvl2pPr marL="847334" indent="-325898" defTabSz="1042872">
              <a:spcBef>
                <a:spcPct val="20000"/>
              </a:spcBef>
              <a:buFont typeface="Arial" panose="020B0604020202020204" pitchFamily="34" charset="0"/>
              <a:buChar char="–"/>
              <a:defRPr sz="3200"/>
            </a:lvl2pPr>
            <a:lvl3pPr marL="1303590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700"/>
            </a:lvl3pPr>
            <a:lvl4pPr marL="1825026" indent="-260718" defTabSz="1042872">
              <a:spcBef>
                <a:spcPct val="20000"/>
              </a:spcBef>
              <a:buFont typeface="Arial" panose="020B0604020202020204" pitchFamily="34" charset="0"/>
              <a:buChar char="–"/>
              <a:defRPr sz="2300"/>
            </a:lvl4pPr>
            <a:lvl5pPr marL="2346462" indent="-260718" defTabSz="1042872">
              <a:spcBef>
                <a:spcPct val="20000"/>
              </a:spcBef>
              <a:buFont typeface="Arial" panose="020B0604020202020204" pitchFamily="34" charset="0"/>
              <a:buChar char="»"/>
              <a:defRPr sz="2300"/>
            </a:lvl5pPr>
            <a:lvl6pPr marL="2867898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6pPr>
            <a:lvl7pPr marL="3389333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7pPr>
            <a:lvl8pPr marL="3910770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8pPr>
            <a:lvl9pPr marL="4432206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9pPr>
          </a:lstStyle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INFOSTAND-XL</a:t>
            </a:r>
          </a:p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A1 Duo</a:t>
            </a:r>
            <a:endParaRPr lang="ru-RU" sz="10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Подзаголовок 44">
            <a:extLst>
              <a:ext uri="{FF2B5EF4-FFF2-40B4-BE49-F238E27FC236}">
                <a16:creationId xmlns:a16="http://schemas.microsoft.com/office/drawing/2014/main" id="{B590E751-3A6E-471B-B00A-032CCABFDA37}"/>
              </a:ext>
            </a:extLst>
          </p:cNvPr>
          <p:cNvSpPr txBox="1">
            <a:spLocks/>
          </p:cNvSpPr>
          <p:nvPr/>
        </p:nvSpPr>
        <p:spPr>
          <a:xfrm>
            <a:off x="3455131" y="5463699"/>
            <a:ext cx="110660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rgbClr val="014592"/>
                </a:solidFill>
                <a:latin typeface="Gotham Pro"/>
                <a:cs typeface="Gotham Pro"/>
              </a:defRPr>
            </a:lvl1pPr>
            <a:lvl2pPr marL="847334" indent="-325898" defTabSz="1042872">
              <a:spcBef>
                <a:spcPct val="20000"/>
              </a:spcBef>
              <a:buFont typeface="Arial" panose="020B0604020202020204" pitchFamily="34" charset="0"/>
              <a:buChar char="–"/>
              <a:defRPr sz="3200"/>
            </a:lvl2pPr>
            <a:lvl3pPr marL="1303590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700"/>
            </a:lvl3pPr>
            <a:lvl4pPr marL="1825026" indent="-260718" defTabSz="1042872">
              <a:spcBef>
                <a:spcPct val="20000"/>
              </a:spcBef>
              <a:buFont typeface="Arial" panose="020B0604020202020204" pitchFamily="34" charset="0"/>
              <a:buChar char="–"/>
              <a:defRPr sz="2300"/>
            </a:lvl4pPr>
            <a:lvl5pPr marL="2346462" indent="-260718" defTabSz="1042872">
              <a:spcBef>
                <a:spcPct val="20000"/>
              </a:spcBef>
              <a:buFont typeface="Arial" panose="020B0604020202020204" pitchFamily="34" charset="0"/>
              <a:buChar char="»"/>
              <a:defRPr sz="2300"/>
            </a:lvl5pPr>
            <a:lvl6pPr marL="2867898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6pPr>
            <a:lvl7pPr marL="3389333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7pPr>
            <a:lvl8pPr marL="3910770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8pPr>
            <a:lvl9pPr marL="4432206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9pPr>
          </a:lstStyle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INFOSTAND-XL</a:t>
            </a:r>
          </a:p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A3</a:t>
            </a:r>
            <a:r>
              <a:rPr lang="ru-RU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Duo</a:t>
            </a:r>
            <a:endParaRPr lang="ru-RU" sz="10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0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E6A5C6-199F-44F9-ADD1-7ADB7677CE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75" r="16084"/>
          <a:stretch/>
        </p:blipFill>
        <p:spPr>
          <a:xfrm>
            <a:off x="5205726" y="1224591"/>
            <a:ext cx="1294141" cy="399786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B966BF1-5BDF-4192-AA90-A8974C94D5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6732" y="1168970"/>
            <a:ext cx="2000878" cy="39936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B41D6E5-54FB-4FEA-8E40-3F15E306809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20" b="99267" l="26667" r="7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83" t="-198" r="26121" b="1"/>
          <a:stretch/>
        </p:blipFill>
        <p:spPr>
          <a:xfrm>
            <a:off x="10550819" y="1144196"/>
            <a:ext cx="2048029" cy="396120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FADD0D7-3855-4C4C-B544-B21B5688225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26" b="97507" l="10000" r="90000">
                        <a14:foregroundMark x1="55256" y1="5572" x2="55641" y2="37977"/>
                        <a14:foregroundMark x1="56410" y1="2346" x2="56154" y2="35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39" r="39161"/>
          <a:stretch/>
        </p:blipFill>
        <p:spPr>
          <a:xfrm>
            <a:off x="6906677" y="1265489"/>
            <a:ext cx="1110078" cy="3851665"/>
          </a:xfrm>
          <a:prstGeom prst="rect">
            <a:avLst/>
          </a:prstGeom>
        </p:spPr>
      </p:pic>
      <p:sp>
        <p:nvSpPr>
          <p:cNvPr id="25" name="Google Shape;272;g299ec2724b3_0_288">
            <a:extLst>
              <a:ext uri="{FF2B5EF4-FFF2-40B4-BE49-F238E27FC236}">
                <a16:creationId xmlns:a16="http://schemas.microsoft.com/office/drawing/2014/main" id="{4DE5E56D-FE86-4D44-AAAF-B42FF0541C87}"/>
              </a:ext>
            </a:extLst>
          </p:cNvPr>
          <p:cNvSpPr txBox="1"/>
          <p:nvPr/>
        </p:nvSpPr>
        <p:spPr>
          <a:xfrm>
            <a:off x="3613344" y="728014"/>
            <a:ext cx="5095419" cy="32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75" rIns="0" bIns="0" anchor="t" anchorCtr="0">
            <a:spAutoFit/>
          </a:bodyPr>
          <a:lstStyle/>
          <a:p>
            <a:pPr marL="18670" algn="ctr">
              <a:buClr>
                <a:srgbClr val="000000"/>
              </a:buClr>
              <a:buSzPts val="2200"/>
            </a:pP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Стойки регулируемой высоты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FE67E7A8-F551-4FC8-B9C3-DAB5EE8A44F3}"/>
              </a:ext>
            </a:extLst>
          </p:cNvPr>
          <p:cNvCxnSpPr>
            <a:cxnSpLocks/>
          </p:cNvCxnSpPr>
          <p:nvPr/>
        </p:nvCxnSpPr>
        <p:spPr>
          <a:xfrm>
            <a:off x="1612318" y="1282849"/>
            <a:ext cx="1" cy="4435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5DE75EE-6EC3-42CD-8E2C-C1BBAF73F629}"/>
              </a:ext>
            </a:extLst>
          </p:cNvPr>
          <p:cNvCxnSpPr>
            <a:cxnSpLocks/>
          </p:cNvCxnSpPr>
          <p:nvPr/>
        </p:nvCxnSpPr>
        <p:spPr>
          <a:xfrm>
            <a:off x="3020462" y="1282849"/>
            <a:ext cx="1" cy="4435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8F388196-B8FA-499C-BBBA-BF308BA3B3E9}"/>
              </a:ext>
            </a:extLst>
          </p:cNvPr>
          <p:cNvCxnSpPr>
            <a:cxnSpLocks/>
          </p:cNvCxnSpPr>
          <p:nvPr/>
        </p:nvCxnSpPr>
        <p:spPr>
          <a:xfrm>
            <a:off x="5030618" y="1282849"/>
            <a:ext cx="1" cy="4435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8155A83A-CFE1-4003-B7C0-3AA517D94E7F}"/>
              </a:ext>
            </a:extLst>
          </p:cNvPr>
          <p:cNvCxnSpPr>
            <a:cxnSpLocks/>
          </p:cNvCxnSpPr>
          <p:nvPr/>
        </p:nvCxnSpPr>
        <p:spPr>
          <a:xfrm>
            <a:off x="6716805" y="1282849"/>
            <a:ext cx="1" cy="4435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A8076C3B-F45B-41A8-A12A-0047567465CC}"/>
              </a:ext>
            </a:extLst>
          </p:cNvPr>
          <p:cNvCxnSpPr>
            <a:cxnSpLocks/>
          </p:cNvCxnSpPr>
          <p:nvPr/>
        </p:nvCxnSpPr>
        <p:spPr>
          <a:xfrm>
            <a:off x="8471385" y="1282849"/>
            <a:ext cx="1" cy="4435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F5055997-AF1B-4DA0-8CD3-35F85FCD8609}"/>
              </a:ext>
            </a:extLst>
          </p:cNvPr>
          <p:cNvCxnSpPr>
            <a:cxnSpLocks/>
          </p:cNvCxnSpPr>
          <p:nvPr/>
        </p:nvCxnSpPr>
        <p:spPr>
          <a:xfrm>
            <a:off x="10649409" y="1282849"/>
            <a:ext cx="1" cy="4435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7ABD946-2BD0-D919-ABB7-20F759EFBBCF}"/>
              </a:ext>
            </a:extLst>
          </p:cNvPr>
          <p:cNvGrpSpPr/>
          <p:nvPr/>
        </p:nvGrpSpPr>
        <p:grpSpPr>
          <a:xfrm>
            <a:off x="260896" y="6248461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281AF88B-8E1D-29FB-FE68-4EA29AF02781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32" name="object 4">
                <a:extLst>
                  <a:ext uri="{FF2B5EF4-FFF2-40B4-BE49-F238E27FC236}">
                    <a16:creationId xmlns:a16="http://schemas.microsoft.com/office/drawing/2014/main" id="{618BC7F0-28F8-5B10-E3BE-5DBE8EB4BED4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33" name="Text Box 2">
                <a:hlinkClick r:id="rId2"/>
                <a:extLst>
                  <a:ext uri="{FF2B5EF4-FFF2-40B4-BE49-F238E27FC236}">
                    <a16:creationId xmlns:a16="http://schemas.microsoft.com/office/drawing/2014/main" id="{94918F71-91E9-6781-3F4B-2A2CD302060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34" name="Text Box 2">
                <a:extLst>
                  <a:ext uri="{FF2B5EF4-FFF2-40B4-BE49-F238E27FC236}">
                    <a16:creationId xmlns:a16="http://schemas.microsoft.com/office/drawing/2014/main" id="{D9EE9759-B7E0-9939-629A-4712AA9749B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F346FA29-BB49-0810-64C4-4605953C1F2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0961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Применение стоек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INFOSTAND-XL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8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6734175" y="587237"/>
            <a:ext cx="545782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1BEF9D-DE11-4789-B2E1-31855BD21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603" y="691883"/>
            <a:ext cx="2658704" cy="53174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C3DC94A-0161-4D65-B0A1-880BF4991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692" y="766515"/>
            <a:ext cx="2713622" cy="5427244"/>
          </a:xfrm>
          <a:prstGeom prst="rect">
            <a:avLst/>
          </a:prstGeom>
        </p:spPr>
      </p:pic>
      <p:sp>
        <p:nvSpPr>
          <p:cNvPr id="11" name="Подзаголовок 44">
            <a:extLst>
              <a:ext uri="{FF2B5EF4-FFF2-40B4-BE49-F238E27FC236}">
                <a16:creationId xmlns:a16="http://schemas.microsoft.com/office/drawing/2014/main" id="{01BF9474-D95F-452B-A4D4-A6251D58D588}"/>
              </a:ext>
            </a:extLst>
          </p:cNvPr>
          <p:cNvSpPr txBox="1">
            <a:spLocks/>
          </p:cNvSpPr>
          <p:nvPr/>
        </p:nvSpPr>
        <p:spPr>
          <a:xfrm>
            <a:off x="1094097" y="5762872"/>
            <a:ext cx="30737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rgbClr val="014592"/>
                </a:solidFill>
                <a:latin typeface="Gotham Pro"/>
                <a:cs typeface="Gotham Pro"/>
              </a:defRPr>
            </a:lvl1pPr>
            <a:lvl2pPr marL="847334" indent="-325898" defTabSz="1042872">
              <a:spcBef>
                <a:spcPct val="20000"/>
              </a:spcBef>
              <a:buFont typeface="Arial" panose="020B0604020202020204" pitchFamily="34" charset="0"/>
              <a:buChar char="–"/>
              <a:defRPr sz="3200"/>
            </a:lvl2pPr>
            <a:lvl3pPr marL="1303590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700"/>
            </a:lvl3pPr>
            <a:lvl4pPr marL="1825026" indent="-260718" defTabSz="1042872">
              <a:spcBef>
                <a:spcPct val="20000"/>
              </a:spcBef>
              <a:buFont typeface="Arial" panose="020B0604020202020204" pitchFamily="34" charset="0"/>
              <a:buChar char="–"/>
              <a:defRPr sz="2300"/>
            </a:lvl4pPr>
            <a:lvl5pPr marL="2346462" indent="-260718" defTabSz="1042872">
              <a:spcBef>
                <a:spcPct val="20000"/>
              </a:spcBef>
              <a:buFont typeface="Arial" panose="020B0604020202020204" pitchFamily="34" charset="0"/>
              <a:buChar char="»"/>
              <a:defRPr sz="2300"/>
            </a:lvl5pPr>
            <a:lvl6pPr marL="2867898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6pPr>
            <a:lvl7pPr marL="3389333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7pPr>
            <a:lvl8pPr marL="3910770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8pPr>
            <a:lvl9pPr marL="4432206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9pPr>
          </a:lstStyle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INFOSTAND-XL</a:t>
            </a:r>
            <a:r>
              <a:rPr lang="ru-RU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FIX</a:t>
            </a:r>
          </a:p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ru-RU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Dou</a:t>
            </a:r>
            <a:endParaRPr lang="ru-RU" sz="10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Подзаголовок 44">
            <a:extLst>
              <a:ext uri="{FF2B5EF4-FFF2-40B4-BE49-F238E27FC236}">
                <a16:creationId xmlns:a16="http://schemas.microsoft.com/office/drawing/2014/main" id="{AE1A8900-9D5D-43EF-BD74-E55B556213EB}"/>
              </a:ext>
            </a:extLst>
          </p:cNvPr>
          <p:cNvSpPr txBox="1">
            <a:spLocks/>
          </p:cNvSpPr>
          <p:nvPr/>
        </p:nvSpPr>
        <p:spPr>
          <a:xfrm>
            <a:off x="8235484" y="5924984"/>
            <a:ext cx="27136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rgbClr val="014592"/>
                </a:solidFill>
                <a:latin typeface="Gotham Pro"/>
                <a:cs typeface="Gotham Pro"/>
              </a:defRPr>
            </a:lvl1pPr>
            <a:lvl2pPr marL="847334" indent="-325898" defTabSz="1042872">
              <a:spcBef>
                <a:spcPct val="20000"/>
              </a:spcBef>
              <a:buFont typeface="Arial" panose="020B0604020202020204" pitchFamily="34" charset="0"/>
              <a:buChar char="–"/>
              <a:defRPr sz="3200"/>
            </a:lvl2pPr>
            <a:lvl3pPr marL="1303590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700"/>
            </a:lvl3pPr>
            <a:lvl4pPr marL="1825026" indent="-260718" defTabSz="1042872">
              <a:spcBef>
                <a:spcPct val="20000"/>
              </a:spcBef>
              <a:buFont typeface="Arial" panose="020B0604020202020204" pitchFamily="34" charset="0"/>
              <a:buChar char="–"/>
              <a:defRPr sz="2300"/>
            </a:lvl4pPr>
            <a:lvl5pPr marL="2346462" indent="-260718" defTabSz="1042872">
              <a:spcBef>
                <a:spcPct val="20000"/>
              </a:spcBef>
              <a:buFont typeface="Arial" panose="020B0604020202020204" pitchFamily="34" charset="0"/>
              <a:buChar char="»"/>
              <a:defRPr sz="2300"/>
            </a:lvl5pPr>
            <a:lvl6pPr marL="2867898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6pPr>
            <a:lvl7pPr marL="3389333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7pPr>
            <a:lvl8pPr marL="3910770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8pPr>
            <a:lvl9pPr marL="4432206" indent="-260718" defTabSz="1042872">
              <a:spcBef>
                <a:spcPct val="20000"/>
              </a:spcBef>
              <a:buFont typeface="Arial" panose="020B0604020202020204" pitchFamily="34" charset="0"/>
              <a:buChar char="•"/>
              <a:defRPr sz="2300"/>
            </a:lvl9pPr>
          </a:lstStyle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INFOSTAND-XL</a:t>
            </a:r>
            <a:r>
              <a:rPr lang="ru-RU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FIX</a:t>
            </a:r>
          </a:p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A3 Dou</a:t>
            </a:r>
            <a:endParaRPr lang="ru-RU" sz="105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Google Shape;272;g299ec2724b3_0_288">
            <a:extLst>
              <a:ext uri="{FF2B5EF4-FFF2-40B4-BE49-F238E27FC236}">
                <a16:creationId xmlns:a16="http://schemas.microsoft.com/office/drawing/2014/main" id="{0D67CB87-F3A1-45FC-9FB6-215DB8C4B7F6}"/>
              </a:ext>
            </a:extLst>
          </p:cNvPr>
          <p:cNvSpPr txBox="1"/>
          <p:nvPr/>
        </p:nvSpPr>
        <p:spPr>
          <a:xfrm>
            <a:off x="3225902" y="650530"/>
            <a:ext cx="5947701" cy="32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75" rIns="0" bIns="0" anchor="t" anchorCtr="0">
            <a:spAutoFit/>
          </a:bodyPr>
          <a:lstStyle/>
          <a:p>
            <a:pPr marL="18670" algn="ctr">
              <a:buClr>
                <a:srgbClr val="000000"/>
              </a:buClr>
              <a:buSzPts val="2200"/>
            </a:pP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Стойки регулируемой высоты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2CF22FD-16C7-481C-B3DB-B22332581F67}"/>
              </a:ext>
            </a:extLst>
          </p:cNvPr>
          <p:cNvCxnSpPr>
            <a:cxnSpLocks/>
          </p:cNvCxnSpPr>
          <p:nvPr/>
        </p:nvCxnSpPr>
        <p:spPr>
          <a:xfrm>
            <a:off x="6095999" y="1607203"/>
            <a:ext cx="1" cy="428756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E226182-76DA-E548-E0BF-9637E5B821B6}"/>
              </a:ext>
            </a:extLst>
          </p:cNvPr>
          <p:cNvGrpSpPr/>
          <p:nvPr/>
        </p:nvGrpSpPr>
        <p:grpSpPr>
          <a:xfrm>
            <a:off x="837497" y="6215072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8E848EEA-747D-9BE3-68C2-8144D436CCC5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7" name="object 4">
                <a:extLst>
                  <a:ext uri="{FF2B5EF4-FFF2-40B4-BE49-F238E27FC236}">
                    <a16:creationId xmlns:a16="http://schemas.microsoft.com/office/drawing/2014/main" id="{41DC8612-70A8-AE86-BAEB-D5AA7775C6BE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8" name="Text Box 2">
                <a:hlinkClick r:id="rId2"/>
                <a:extLst>
                  <a:ext uri="{FF2B5EF4-FFF2-40B4-BE49-F238E27FC236}">
                    <a16:creationId xmlns:a16="http://schemas.microsoft.com/office/drawing/2014/main" id="{B90D8907-6987-04EA-FFBE-A3382B57E58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9" name="Text Box 2">
                <a:extLst>
                  <a:ext uri="{FF2B5EF4-FFF2-40B4-BE49-F238E27FC236}">
                    <a16:creationId xmlns:a16="http://schemas.microsoft.com/office/drawing/2014/main" id="{9EDE5095-E233-B56E-775C-4CC29520DD0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E5AF0C55-5BD4-320B-ACCC-075F1F688EC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920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Применение стоек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INFOSTAND-XL 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9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6725036" y="587237"/>
            <a:ext cx="5466964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дзаголовок 44">
            <a:extLst>
              <a:ext uri="{FF2B5EF4-FFF2-40B4-BE49-F238E27FC236}">
                <a16:creationId xmlns:a16="http://schemas.microsoft.com/office/drawing/2014/main" id="{D13F809D-73A3-4BCD-859F-54EB61EE39DC}"/>
              </a:ext>
            </a:extLst>
          </p:cNvPr>
          <p:cNvSpPr txBox="1">
            <a:spLocks/>
          </p:cNvSpPr>
          <p:nvPr/>
        </p:nvSpPr>
        <p:spPr>
          <a:xfrm>
            <a:off x="960834" y="666203"/>
            <a:ext cx="5026413" cy="316169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033140682">
                  <a:custGeom>
                    <a:avLst/>
                    <a:gdLst>
                      <a:gd name="connsiteX0" fmla="*/ 0 w 4008544"/>
                      <a:gd name="connsiteY0" fmla="*/ 0 h 324689"/>
                      <a:gd name="connsiteX1" fmla="*/ 708176 w 4008544"/>
                      <a:gd name="connsiteY1" fmla="*/ 0 h 324689"/>
                      <a:gd name="connsiteX2" fmla="*/ 1336181 w 4008544"/>
                      <a:gd name="connsiteY2" fmla="*/ 0 h 324689"/>
                      <a:gd name="connsiteX3" fmla="*/ 2084443 w 4008544"/>
                      <a:gd name="connsiteY3" fmla="*/ 0 h 324689"/>
                      <a:gd name="connsiteX4" fmla="*/ 2672363 w 4008544"/>
                      <a:gd name="connsiteY4" fmla="*/ 0 h 324689"/>
                      <a:gd name="connsiteX5" fmla="*/ 3260282 w 4008544"/>
                      <a:gd name="connsiteY5" fmla="*/ 0 h 324689"/>
                      <a:gd name="connsiteX6" fmla="*/ 4008544 w 4008544"/>
                      <a:gd name="connsiteY6" fmla="*/ 0 h 324689"/>
                      <a:gd name="connsiteX7" fmla="*/ 4008544 w 4008544"/>
                      <a:gd name="connsiteY7" fmla="*/ 324689 h 324689"/>
                      <a:gd name="connsiteX8" fmla="*/ 3340453 w 4008544"/>
                      <a:gd name="connsiteY8" fmla="*/ 324689 h 324689"/>
                      <a:gd name="connsiteX9" fmla="*/ 2632277 w 4008544"/>
                      <a:gd name="connsiteY9" fmla="*/ 324689 h 324689"/>
                      <a:gd name="connsiteX10" fmla="*/ 1924101 w 4008544"/>
                      <a:gd name="connsiteY10" fmla="*/ 324689 h 324689"/>
                      <a:gd name="connsiteX11" fmla="*/ 1256010 w 4008544"/>
                      <a:gd name="connsiteY11" fmla="*/ 324689 h 324689"/>
                      <a:gd name="connsiteX12" fmla="*/ 708176 w 4008544"/>
                      <a:gd name="connsiteY12" fmla="*/ 324689 h 324689"/>
                      <a:gd name="connsiteX13" fmla="*/ 0 w 4008544"/>
                      <a:gd name="connsiteY13" fmla="*/ 324689 h 324689"/>
                      <a:gd name="connsiteX14" fmla="*/ 0 w 4008544"/>
                      <a:gd name="connsiteY14" fmla="*/ 0 h 324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008544" h="324689" fill="none" extrusionOk="0">
                        <a:moveTo>
                          <a:pt x="0" y="0"/>
                        </a:moveTo>
                        <a:cubicBezTo>
                          <a:pt x="267291" y="-9879"/>
                          <a:pt x="544486" y="19199"/>
                          <a:pt x="708176" y="0"/>
                        </a:cubicBezTo>
                        <a:cubicBezTo>
                          <a:pt x="871866" y="-19199"/>
                          <a:pt x="1110454" y="5110"/>
                          <a:pt x="1336181" y="0"/>
                        </a:cubicBezTo>
                        <a:cubicBezTo>
                          <a:pt x="1561909" y="-5110"/>
                          <a:pt x="1910079" y="1332"/>
                          <a:pt x="2084443" y="0"/>
                        </a:cubicBezTo>
                        <a:cubicBezTo>
                          <a:pt x="2258807" y="-1332"/>
                          <a:pt x="2424309" y="22759"/>
                          <a:pt x="2672363" y="0"/>
                        </a:cubicBezTo>
                        <a:cubicBezTo>
                          <a:pt x="2920417" y="-22759"/>
                          <a:pt x="3113460" y="14831"/>
                          <a:pt x="3260282" y="0"/>
                        </a:cubicBezTo>
                        <a:cubicBezTo>
                          <a:pt x="3407104" y="-14831"/>
                          <a:pt x="3825387" y="-17928"/>
                          <a:pt x="4008544" y="0"/>
                        </a:cubicBezTo>
                        <a:cubicBezTo>
                          <a:pt x="4017856" y="135547"/>
                          <a:pt x="3994093" y="186778"/>
                          <a:pt x="4008544" y="324689"/>
                        </a:cubicBezTo>
                        <a:cubicBezTo>
                          <a:pt x="3858310" y="341328"/>
                          <a:pt x="3660882" y="321102"/>
                          <a:pt x="3340453" y="324689"/>
                        </a:cubicBezTo>
                        <a:cubicBezTo>
                          <a:pt x="3020024" y="328276"/>
                          <a:pt x="2875466" y="301055"/>
                          <a:pt x="2632277" y="324689"/>
                        </a:cubicBezTo>
                        <a:cubicBezTo>
                          <a:pt x="2389088" y="348323"/>
                          <a:pt x="2102794" y="338517"/>
                          <a:pt x="1924101" y="324689"/>
                        </a:cubicBezTo>
                        <a:cubicBezTo>
                          <a:pt x="1745408" y="310861"/>
                          <a:pt x="1472588" y="332806"/>
                          <a:pt x="1256010" y="324689"/>
                        </a:cubicBezTo>
                        <a:cubicBezTo>
                          <a:pt x="1039432" y="316572"/>
                          <a:pt x="845599" y="323216"/>
                          <a:pt x="708176" y="324689"/>
                        </a:cubicBezTo>
                        <a:cubicBezTo>
                          <a:pt x="570753" y="326162"/>
                          <a:pt x="322179" y="293737"/>
                          <a:pt x="0" y="324689"/>
                        </a:cubicBezTo>
                        <a:cubicBezTo>
                          <a:pt x="-10849" y="232577"/>
                          <a:pt x="180" y="110128"/>
                          <a:pt x="0" y="0"/>
                        </a:cubicBezTo>
                        <a:close/>
                      </a:path>
                      <a:path w="4008544" h="324689" stroke="0" extrusionOk="0">
                        <a:moveTo>
                          <a:pt x="0" y="0"/>
                        </a:moveTo>
                        <a:cubicBezTo>
                          <a:pt x="259070" y="6434"/>
                          <a:pt x="348889" y="-21634"/>
                          <a:pt x="587920" y="0"/>
                        </a:cubicBezTo>
                        <a:cubicBezTo>
                          <a:pt x="826951" y="21634"/>
                          <a:pt x="1132987" y="-21767"/>
                          <a:pt x="1336181" y="0"/>
                        </a:cubicBezTo>
                        <a:cubicBezTo>
                          <a:pt x="1539375" y="21767"/>
                          <a:pt x="1662439" y="-16357"/>
                          <a:pt x="1964187" y="0"/>
                        </a:cubicBezTo>
                        <a:cubicBezTo>
                          <a:pt x="2265935" y="16357"/>
                          <a:pt x="2368727" y="-30485"/>
                          <a:pt x="2672363" y="0"/>
                        </a:cubicBezTo>
                        <a:cubicBezTo>
                          <a:pt x="2975999" y="30485"/>
                          <a:pt x="3217078" y="-3042"/>
                          <a:pt x="3420624" y="0"/>
                        </a:cubicBezTo>
                        <a:cubicBezTo>
                          <a:pt x="3624170" y="3042"/>
                          <a:pt x="3751216" y="18632"/>
                          <a:pt x="4008544" y="0"/>
                        </a:cubicBezTo>
                        <a:cubicBezTo>
                          <a:pt x="3999477" y="85255"/>
                          <a:pt x="3995213" y="169048"/>
                          <a:pt x="4008544" y="324689"/>
                        </a:cubicBezTo>
                        <a:cubicBezTo>
                          <a:pt x="3797120" y="351990"/>
                          <a:pt x="3473356" y="351035"/>
                          <a:pt x="3300368" y="324689"/>
                        </a:cubicBezTo>
                        <a:cubicBezTo>
                          <a:pt x="3127380" y="298343"/>
                          <a:pt x="2899004" y="299807"/>
                          <a:pt x="2592192" y="324689"/>
                        </a:cubicBezTo>
                        <a:cubicBezTo>
                          <a:pt x="2285380" y="349571"/>
                          <a:pt x="2217120" y="349917"/>
                          <a:pt x="1924101" y="324689"/>
                        </a:cubicBezTo>
                        <a:cubicBezTo>
                          <a:pt x="1631082" y="299461"/>
                          <a:pt x="1400311" y="291635"/>
                          <a:pt x="1175840" y="324689"/>
                        </a:cubicBezTo>
                        <a:cubicBezTo>
                          <a:pt x="951369" y="357743"/>
                          <a:pt x="821237" y="309358"/>
                          <a:pt x="628005" y="324689"/>
                        </a:cubicBezTo>
                        <a:cubicBezTo>
                          <a:pt x="434774" y="340020"/>
                          <a:pt x="290041" y="306841"/>
                          <a:pt x="0" y="324689"/>
                        </a:cubicBezTo>
                        <a:cubicBezTo>
                          <a:pt x="8405" y="246789"/>
                          <a:pt x="-1539" y="9534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 algn="ctr" defTabSz="1008126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3200" b="1" u="none" strike="noStrike">
                <a:solidFill>
                  <a:srgbClr val="004F9E"/>
                </a:solidFill>
                <a:effectLst/>
              </a:defRPr>
            </a:lvl1pPr>
            <a:lvl2pPr marL="756095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/>
            </a:lvl2pPr>
            <a:lvl3pPr marL="1260158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/>
            </a:lvl3pPr>
            <a:lvl4pPr marL="1764221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4pPr>
            <a:lvl5pPr marL="2268284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5pPr>
            <a:lvl6pPr marL="2772347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6pPr>
            <a:lvl7pPr marL="3276410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7pPr>
            <a:lvl8pPr marL="3780473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8pPr>
            <a:lvl9pPr marL="4284536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9pPr>
          </a:lstStyle>
          <a:p>
            <a:r>
              <a:rPr lang="ru-RU" sz="18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Стойки телескопические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A176B2C6-7A95-47A8-8780-08AA44365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008987"/>
              </p:ext>
            </p:extLst>
          </p:nvPr>
        </p:nvGraphicFramePr>
        <p:xfrm>
          <a:off x="6725036" y="1046413"/>
          <a:ext cx="5110264" cy="20030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87261">
                  <a:extLst>
                    <a:ext uri="{9D8B030D-6E8A-4147-A177-3AD203B41FA5}">
                      <a16:colId xmlns:a16="http://schemas.microsoft.com/office/drawing/2014/main" val="1773017484"/>
                    </a:ext>
                  </a:extLst>
                </a:gridCol>
                <a:gridCol w="907091">
                  <a:extLst>
                    <a:ext uri="{9D8B030D-6E8A-4147-A177-3AD203B41FA5}">
                      <a16:colId xmlns:a16="http://schemas.microsoft.com/office/drawing/2014/main" val="2935499980"/>
                    </a:ext>
                  </a:extLst>
                </a:gridCol>
                <a:gridCol w="2915912">
                  <a:extLst>
                    <a:ext uri="{9D8B030D-6E8A-4147-A177-3AD203B41FA5}">
                      <a16:colId xmlns:a16="http://schemas.microsoft.com/office/drawing/2014/main" val="2249639487"/>
                    </a:ext>
                  </a:extLst>
                </a:gridCol>
              </a:tblGrid>
              <a:tr h="4793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Изображение</a:t>
                      </a:r>
                      <a:endParaRPr lang="ru-RU" sz="10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Артикул </a:t>
                      </a:r>
                      <a:endParaRPr lang="ru-RU" sz="10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509071"/>
                  </a:ext>
                </a:extLst>
              </a:tr>
              <a:tr h="7618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102570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Стойка рекламная INFOSTAND-XL-FIX A4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Duo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цвет прозрачный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946316"/>
                  </a:ext>
                </a:extLst>
              </a:tr>
              <a:tr h="7618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102571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Стойка рекламная INFOSTAND-XL-FIX </a:t>
                      </a: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Duo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цвет прозрачный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68850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4145D31C-1623-4B7A-A265-D0E137909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221851"/>
              </p:ext>
            </p:extLst>
          </p:nvPr>
        </p:nvGraphicFramePr>
        <p:xfrm>
          <a:off x="356700" y="984174"/>
          <a:ext cx="5832606" cy="53028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88470">
                  <a:extLst>
                    <a:ext uri="{9D8B030D-6E8A-4147-A177-3AD203B41FA5}">
                      <a16:colId xmlns:a16="http://schemas.microsoft.com/office/drawing/2014/main" val="739404300"/>
                    </a:ext>
                  </a:extLst>
                </a:gridCol>
                <a:gridCol w="757357">
                  <a:extLst>
                    <a:ext uri="{9D8B030D-6E8A-4147-A177-3AD203B41FA5}">
                      <a16:colId xmlns:a16="http://schemas.microsoft.com/office/drawing/2014/main" val="858955009"/>
                    </a:ext>
                  </a:extLst>
                </a:gridCol>
                <a:gridCol w="3786779">
                  <a:extLst>
                    <a:ext uri="{9D8B030D-6E8A-4147-A177-3AD203B41FA5}">
                      <a16:colId xmlns:a16="http://schemas.microsoft.com/office/drawing/2014/main" val="2351938704"/>
                    </a:ext>
                  </a:extLst>
                </a:gridCol>
              </a:tblGrid>
              <a:tr h="4496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Изображение</a:t>
                      </a:r>
                      <a:endParaRPr lang="ru-RU" sz="10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Артикул </a:t>
                      </a:r>
                      <a:endParaRPr lang="ru-RU" sz="10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282344"/>
                  </a:ext>
                </a:extLst>
              </a:tr>
              <a:tr h="693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105113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Стойка телескопическая INFOSTAND-XL </a:t>
                      </a: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A3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цвет прозрачный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3184207"/>
                  </a:ext>
                </a:extLst>
              </a:tr>
              <a:tr h="693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105114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Стойка телескопическая INFOSTAND-XL-T, цвет прозрачный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462446"/>
                  </a:ext>
                </a:extLst>
              </a:tr>
              <a:tr h="693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105115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Стойка телескопическая INFOSTAND-XL </a:t>
                      </a: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A3 Duo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цвет прозрачный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0643986"/>
                  </a:ext>
                </a:extLst>
              </a:tr>
              <a:tr h="693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105100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Стойка телескопическая INFOSTAND-XL </a:t>
                      </a: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A2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, цвет прозрачный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850568"/>
                  </a:ext>
                </a:extLst>
              </a:tr>
              <a:tr h="6933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105101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Стойка телескопическая INFOSTAND-XL </a:t>
                      </a: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A2 Duo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, цвет прозрачный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1512449"/>
                  </a:ext>
                </a:extLst>
              </a:tr>
              <a:tr h="6933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105102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Стойка телескопическая INFOSTAND-XL </a:t>
                      </a: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A1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, цвет прозрачный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396808"/>
                  </a:ext>
                </a:extLst>
              </a:tr>
              <a:tr h="693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105103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Стойка телескопическая INFOSTAND-XL </a:t>
                      </a: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A1 Duo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, цвет прозрачный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8301346"/>
                  </a:ext>
                </a:extLst>
              </a:tr>
            </a:tbl>
          </a:graphicData>
        </a:graphic>
      </p:graphicFrame>
      <p:sp>
        <p:nvSpPr>
          <p:cNvPr id="12" name="Подзаголовок 44">
            <a:extLst>
              <a:ext uri="{FF2B5EF4-FFF2-40B4-BE49-F238E27FC236}">
                <a16:creationId xmlns:a16="http://schemas.microsoft.com/office/drawing/2014/main" id="{572E11D4-1794-4D3E-9B81-F77B3523750D}"/>
              </a:ext>
            </a:extLst>
          </p:cNvPr>
          <p:cNvSpPr txBox="1">
            <a:spLocks/>
          </p:cNvSpPr>
          <p:nvPr/>
        </p:nvSpPr>
        <p:spPr>
          <a:xfrm>
            <a:off x="7178845" y="680677"/>
            <a:ext cx="4792347" cy="316169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033140682">
                  <a:custGeom>
                    <a:avLst/>
                    <a:gdLst>
                      <a:gd name="connsiteX0" fmla="*/ 0 w 4008544"/>
                      <a:gd name="connsiteY0" fmla="*/ 0 h 324689"/>
                      <a:gd name="connsiteX1" fmla="*/ 708176 w 4008544"/>
                      <a:gd name="connsiteY1" fmla="*/ 0 h 324689"/>
                      <a:gd name="connsiteX2" fmla="*/ 1336181 w 4008544"/>
                      <a:gd name="connsiteY2" fmla="*/ 0 h 324689"/>
                      <a:gd name="connsiteX3" fmla="*/ 2084443 w 4008544"/>
                      <a:gd name="connsiteY3" fmla="*/ 0 h 324689"/>
                      <a:gd name="connsiteX4" fmla="*/ 2672363 w 4008544"/>
                      <a:gd name="connsiteY4" fmla="*/ 0 h 324689"/>
                      <a:gd name="connsiteX5" fmla="*/ 3260282 w 4008544"/>
                      <a:gd name="connsiteY5" fmla="*/ 0 h 324689"/>
                      <a:gd name="connsiteX6" fmla="*/ 4008544 w 4008544"/>
                      <a:gd name="connsiteY6" fmla="*/ 0 h 324689"/>
                      <a:gd name="connsiteX7" fmla="*/ 4008544 w 4008544"/>
                      <a:gd name="connsiteY7" fmla="*/ 324689 h 324689"/>
                      <a:gd name="connsiteX8" fmla="*/ 3340453 w 4008544"/>
                      <a:gd name="connsiteY8" fmla="*/ 324689 h 324689"/>
                      <a:gd name="connsiteX9" fmla="*/ 2632277 w 4008544"/>
                      <a:gd name="connsiteY9" fmla="*/ 324689 h 324689"/>
                      <a:gd name="connsiteX10" fmla="*/ 1924101 w 4008544"/>
                      <a:gd name="connsiteY10" fmla="*/ 324689 h 324689"/>
                      <a:gd name="connsiteX11" fmla="*/ 1256010 w 4008544"/>
                      <a:gd name="connsiteY11" fmla="*/ 324689 h 324689"/>
                      <a:gd name="connsiteX12" fmla="*/ 708176 w 4008544"/>
                      <a:gd name="connsiteY12" fmla="*/ 324689 h 324689"/>
                      <a:gd name="connsiteX13" fmla="*/ 0 w 4008544"/>
                      <a:gd name="connsiteY13" fmla="*/ 324689 h 324689"/>
                      <a:gd name="connsiteX14" fmla="*/ 0 w 4008544"/>
                      <a:gd name="connsiteY14" fmla="*/ 0 h 324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008544" h="324689" fill="none" extrusionOk="0">
                        <a:moveTo>
                          <a:pt x="0" y="0"/>
                        </a:moveTo>
                        <a:cubicBezTo>
                          <a:pt x="267291" y="-9879"/>
                          <a:pt x="544486" y="19199"/>
                          <a:pt x="708176" y="0"/>
                        </a:cubicBezTo>
                        <a:cubicBezTo>
                          <a:pt x="871866" y="-19199"/>
                          <a:pt x="1110454" y="5110"/>
                          <a:pt x="1336181" y="0"/>
                        </a:cubicBezTo>
                        <a:cubicBezTo>
                          <a:pt x="1561909" y="-5110"/>
                          <a:pt x="1910079" y="1332"/>
                          <a:pt x="2084443" y="0"/>
                        </a:cubicBezTo>
                        <a:cubicBezTo>
                          <a:pt x="2258807" y="-1332"/>
                          <a:pt x="2424309" y="22759"/>
                          <a:pt x="2672363" y="0"/>
                        </a:cubicBezTo>
                        <a:cubicBezTo>
                          <a:pt x="2920417" y="-22759"/>
                          <a:pt x="3113460" y="14831"/>
                          <a:pt x="3260282" y="0"/>
                        </a:cubicBezTo>
                        <a:cubicBezTo>
                          <a:pt x="3407104" y="-14831"/>
                          <a:pt x="3825387" y="-17928"/>
                          <a:pt x="4008544" y="0"/>
                        </a:cubicBezTo>
                        <a:cubicBezTo>
                          <a:pt x="4017856" y="135547"/>
                          <a:pt x="3994093" y="186778"/>
                          <a:pt x="4008544" y="324689"/>
                        </a:cubicBezTo>
                        <a:cubicBezTo>
                          <a:pt x="3858310" y="341328"/>
                          <a:pt x="3660882" y="321102"/>
                          <a:pt x="3340453" y="324689"/>
                        </a:cubicBezTo>
                        <a:cubicBezTo>
                          <a:pt x="3020024" y="328276"/>
                          <a:pt x="2875466" y="301055"/>
                          <a:pt x="2632277" y="324689"/>
                        </a:cubicBezTo>
                        <a:cubicBezTo>
                          <a:pt x="2389088" y="348323"/>
                          <a:pt x="2102794" y="338517"/>
                          <a:pt x="1924101" y="324689"/>
                        </a:cubicBezTo>
                        <a:cubicBezTo>
                          <a:pt x="1745408" y="310861"/>
                          <a:pt x="1472588" y="332806"/>
                          <a:pt x="1256010" y="324689"/>
                        </a:cubicBezTo>
                        <a:cubicBezTo>
                          <a:pt x="1039432" y="316572"/>
                          <a:pt x="845599" y="323216"/>
                          <a:pt x="708176" y="324689"/>
                        </a:cubicBezTo>
                        <a:cubicBezTo>
                          <a:pt x="570753" y="326162"/>
                          <a:pt x="322179" y="293737"/>
                          <a:pt x="0" y="324689"/>
                        </a:cubicBezTo>
                        <a:cubicBezTo>
                          <a:pt x="-10849" y="232577"/>
                          <a:pt x="180" y="110128"/>
                          <a:pt x="0" y="0"/>
                        </a:cubicBezTo>
                        <a:close/>
                      </a:path>
                      <a:path w="4008544" h="324689" stroke="0" extrusionOk="0">
                        <a:moveTo>
                          <a:pt x="0" y="0"/>
                        </a:moveTo>
                        <a:cubicBezTo>
                          <a:pt x="259070" y="6434"/>
                          <a:pt x="348889" y="-21634"/>
                          <a:pt x="587920" y="0"/>
                        </a:cubicBezTo>
                        <a:cubicBezTo>
                          <a:pt x="826951" y="21634"/>
                          <a:pt x="1132987" y="-21767"/>
                          <a:pt x="1336181" y="0"/>
                        </a:cubicBezTo>
                        <a:cubicBezTo>
                          <a:pt x="1539375" y="21767"/>
                          <a:pt x="1662439" y="-16357"/>
                          <a:pt x="1964187" y="0"/>
                        </a:cubicBezTo>
                        <a:cubicBezTo>
                          <a:pt x="2265935" y="16357"/>
                          <a:pt x="2368727" y="-30485"/>
                          <a:pt x="2672363" y="0"/>
                        </a:cubicBezTo>
                        <a:cubicBezTo>
                          <a:pt x="2975999" y="30485"/>
                          <a:pt x="3217078" y="-3042"/>
                          <a:pt x="3420624" y="0"/>
                        </a:cubicBezTo>
                        <a:cubicBezTo>
                          <a:pt x="3624170" y="3042"/>
                          <a:pt x="3751216" y="18632"/>
                          <a:pt x="4008544" y="0"/>
                        </a:cubicBezTo>
                        <a:cubicBezTo>
                          <a:pt x="3999477" y="85255"/>
                          <a:pt x="3995213" y="169048"/>
                          <a:pt x="4008544" y="324689"/>
                        </a:cubicBezTo>
                        <a:cubicBezTo>
                          <a:pt x="3797120" y="351990"/>
                          <a:pt x="3473356" y="351035"/>
                          <a:pt x="3300368" y="324689"/>
                        </a:cubicBezTo>
                        <a:cubicBezTo>
                          <a:pt x="3127380" y="298343"/>
                          <a:pt x="2899004" y="299807"/>
                          <a:pt x="2592192" y="324689"/>
                        </a:cubicBezTo>
                        <a:cubicBezTo>
                          <a:pt x="2285380" y="349571"/>
                          <a:pt x="2217120" y="349917"/>
                          <a:pt x="1924101" y="324689"/>
                        </a:cubicBezTo>
                        <a:cubicBezTo>
                          <a:pt x="1631082" y="299461"/>
                          <a:pt x="1400311" y="291635"/>
                          <a:pt x="1175840" y="324689"/>
                        </a:cubicBezTo>
                        <a:cubicBezTo>
                          <a:pt x="951369" y="357743"/>
                          <a:pt x="821237" y="309358"/>
                          <a:pt x="628005" y="324689"/>
                        </a:cubicBezTo>
                        <a:cubicBezTo>
                          <a:pt x="434774" y="340020"/>
                          <a:pt x="290041" y="306841"/>
                          <a:pt x="0" y="324689"/>
                        </a:cubicBezTo>
                        <a:cubicBezTo>
                          <a:pt x="8405" y="246789"/>
                          <a:pt x="-1539" y="9534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 algn="ctr" defTabSz="1008126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3200" b="1" u="none" strike="noStrike">
                <a:solidFill>
                  <a:srgbClr val="004F9E"/>
                </a:solidFill>
                <a:effectLst/>
              </a:defRPr>
            </a:lvl1pPr>
            <a:lvl2pPr marL="756095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/>
            </a:lvl2pPr>
            <a:lvl3pPr marL="1260158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/>
            </a:lvl3pPr>
            <a:lvl4pPr marL="1764221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4pPr>
            <a:lvl5pPr marL="2268284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5pPr>
            <a:lvl6pPr marL="2772347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6pPr>
            <a:lvl7pPr marL="3276410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7pPr>
            <a:lvl8pPr marL="3780473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8pPr>
            <a:lvl9pPr marL="4284536" indent="-252032" defTabSz="1008126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9pPr>
          </a:lstStyle>
          <a:p>
            <a:r>
              <a:rPr lang="ru-RU" sz="18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Стойки фиксированной высоты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E22A3BA-8390-4FCA-87F4-961DFC5989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4" r="28765"/>
          <a:stretch/>
        </p:blipFill>
        <p:spPr>
          <a:xfrm>
            <a:off x="7178845" y="2435298"/>
            <a:ext cx="285890" cy="6194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C1F6AC0-7BF9-46AE-B561-72585724C2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5" r="34431"/>
          <a:stretch/>
        </p:blipFill>
        <p:spPr>
          <a:xfrm>
            <a:off x="7178845" y="1593282"/>
            <a:ext cx="226329" cy="6194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4B7C982-1EDD-49CF-A8DF-DA482FE63D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6" r="29156"/>
          <a:stretch/>
        </p:blipFill>
        <p:spPr>
          <a:xfrm>
            <a:off x="832181" y="5583582"/>
            <a:ext cx="274251" cy="62629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9B4D3EC-58F1-4FC4-8BBE-2BD760154C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4" r="30423"/>
          <a:stretch/>
        </p:blipFill>
        <p:spPr>
          <a:xfrm>
            <a:off x="755021" y="4782630"/>
            <a:ext cx="325480" cy="62473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60E1A3B-9EC0-4A02-A1E8-118566FB78F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0" r="36000"/>
          <a:stretch/>
        </p:blipFill>
        <p:spPr>
          <a:xfrm>
            <a:off x="832182" y="3996704"/>
            <a:ext cx="224214" cy="61122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68D685C-0C60-41A5-B183-0677C438E97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8" r="27068"/>
          <a:stretch/>
        </p:blipFill>
        <p:spPr>
          <a:xfrm>
            <a:off x="764684" y="3222009"/>
            <a:ext cx="334960" cy="63857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C29A940-28A1-409B-B11F-EE391B4CD6C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06" b="97947" l="10000" r="90000">
                        <a14:foregroundMark x1="41154" y1="5279" x2="62949" y2="4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42" r="32361"/>
          <a:stretch/>
        </p:blipFill>
        <p:spPr>
          <a:xfrm>
            <a:off x="807079" y="1628623"/>
            <a:ext cx="282622" cy="63857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E9E0B0A-241A-4AC4-80D5-4DEEE685EDE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7" r="34099"/>
          <a:stretch/>
        </p:blipFill>
        <p:spPr>
          <a:xfrm>
            <a:off x="817055" y="2430387"/>
            <a:ext cx="240753" cy="6385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30A183E-03FC-4B88-B946-202D34A37390}"/>
              </a:ext>
            </a:extLst>
          </p:cNvPr>
          <p:cNvSpPr txBox="1"/>
          <p:nvPr/>
        </p:nvSpPr>
        <p:spPr>
          <a:xfrm>
            <a:off x="6673908" y="3758638"/>
            <a:ext cx="53923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Стойки представлены в виде виртуальных комплектов. Поставляются в разобранном виде.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F5EC827-E412-ACA5-A7D4-F780DFD9AEA9}"/>
              </a:ext>
            </a:extLst>
          </p:cNvPr>
          <p:cNvGrpSpPr/>
          <p:nvPr/>
        </p:nvGrpSpPr>
        <p:grpSpPr>
          <a:xfrm>
            <a:off x="837497" y="6336616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407B3F84-C5B0-4583-5CB4-7CDF14FE8FB7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24" name="object 4">
                <a:extLst>
                  <a:ext uri="{FF2B5EF4-FFF2-40B4-BE49-F238E27FC236}">
                    <a16:creationId xmlns:a16="http://schemas.microsoft.com/office/drawing/2014/main" id="{02B62C26-54DC-8905-35E0-EDB54F91ADFE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25" name="Text Box 2">
                <a:hlinkClick r:id="rId2"/>
                <a:extLst>
                  <a:ext uri="{FF2B5EF4-FFF2-40B4-BE49-F238E27FC236}">
                    <a16:creationId xmlns:a16="http://schemas.microsoft.com/office/drawing/2014/main" id="{73A2878B-6A66-7284-2D11-198B7585E0E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26" name="Text Box 2">
                <a:extLst>
                  <a:ext uri="{FF2B5EF4-FFF2-40B4-BE49-F238E27FC236}">
                    <a16:creationId xmlns:a16="http://schemas.microsoft.com/office/drawing/2014/main" id="{E75214B1-508C-70FE-F050-E91C9363564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23" name="Text Box 2">
              <a:extLst>
                <a:ext uri="{FF2B5EF4-FFF2-40B4-BE49-F238E27FC236}">
                  <a16:creationId xmlns:a16="http://schemas.microsoft.com/office/drawing/2014/main" id="{F65B9276-8BE5-19EE-A06E-4D41E8459BB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88004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9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0B478F"/>
      </a:accent1>
      <a:accent2>
        <a:srgbClr val="0B478F"/>
      </a:accent2>
      <a:accent3>
        <a:srgbClr val="0B478F"/>
      </a:accent3>
      <a:accent4>
        <a:srgbClr val="0B478F"/>
      </a:accent4>
      <a:accent5>
        <a:srgbClr val="0B478F"/>
      </a:accent5>
      <a:accent6>
        <a:srgbClr val="0B478F"/>
      </a:accent6>
      <a:hlink>
        <a:srgbClr val="0B478F"/>
      </a:hlink>
      <a:folHlink>
        <a:srgbClr val="292929"/>
      </a:folHlink>
    </a:clrScheme>
    <a:fontScheme name="Другая 1">
      <a:majorFont>
        <a:latin typeface="opensan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346</Words>
  <Application>Microsoft Office PowerPoint</Application>
  <PresentationFormat>Широкоэкранный</PresentationFormat>
  <Paragraphs>129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Arimo</vt:lpstr>
      <vt:lpstr>Calibri</vt:lpstr>
      <vt:lpstr>Montserrat ExtraBold</vt:lpstr>
      <vt:lpstr>Montserrat Medium</vt:lpstr>
      <vt:lpstr>Open Sans</vt:lpstr>
      <vt:lpstr>opensans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Чеканова</dc:creator>
  <cp:lastModifiedBy>Баркова Татьяна</cp:lastModifiedBy>
  <cp:revision>22</cp:revision>
  <dcterms:created xsi:type="dcterms:W3CDTF">2024-08-31T11:38:16Z</dcterms:created>
  <dcterms:modified xsi:type="dcterms:W3CDTF">2025-05-16T10:51:16Z</dcterms:modified>
</cp:coreProperties>
</file>